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8" r:id="rId5"/>
    <p:sldId id="283" r:id="rId6"/>
    <p:sldId id="284" r:id="rId7"/>
    <p:sldId id="285" r:id="rId8"/>
    <p:sldId id="286" r:id="rId9"/>
    <p:sldId id="305" r:id="rId10"/>
    <p:sldId id="266" r:id="rId11"/>
    <p:sldId id="272" r:id="rId12"/>
    <p:sldId id="307" r:id="rId13"/>
    <p:sldId id="275" r:id="rId14"/>
    <p:sldId id="277" r:id="rId15"/>
    <p:sldId id="377" r:id="rId16"/>
    <p:sldId id="320" r:id="rId17"/>
    <p:sldId id="386" r:id="rId18"/>
    <p:sldId id="274" r:id="rId19"/>
    <p:sldId id="379" r:id="rId20"/>
    <p:sldId id="276" r:id="rId21"/>
    <p:sldId id="387" r:id="rId22"/>
    <p:sldId id="381" r:id="rId23"/>
    <p:sldId id="383" r:id="rId24"/>
    <p:sldId id="384" r:id="rId25"/>
    <p:sldId id="278" r:id="rId26"/>
    <p:sldId id="296" r:id="rId27"/>
    <p:sldId id="388" r:id="rId28"/>
    <p:sldId id="389" r:id="rId29"/>
    <p:sldId id="310" r:id="rId30"/>
    <p:sldId id="315" r:id="rId31"/>
    <p:sldId id="298" r:id="rId32"/>
    <p:sldId id="393" r:id="rId33"/>
    <p:sldId id="293" r:id="rId34"/>
    <p:sldId id="390" r:id="rId35"/>
    <p:sldId id="391" r:id="rId36"/>
    <p:sldId id="3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258"/>
            <p14:sldId id="283"/>
            <p14:sldId id="284"/>
            <p14:sldId id="285"/>
            <p14:sldId id="286"/>
            <p14:sldId id="305"/>
            <p14:sldId id="266"/>
            <p14:sldId id="272"/>
            <p14:sldId id="307"/>
            <p14:sldId id="275"/>
            <p14:sldId id="277"/>
            <p14:sldId id="377"/>
            <p14:sldId id="320"/>
            <p14:sldId id="386"/>
            <p14:sldId id="274"/>
            <p14:sldId id="379"/>
            <p14:sldId id="276"/>
            <p14:sldId id="387"/>
            <p14:sldId id="381"/>
            <p14:sldId id="383"/>
            <p14:sldId id="384"/>
            <p14:sldId id="278"/>
            <p14:sldId id="296"/>
            <p14:sldId id="388"/>
            <p14:sldId id="389"/>
            <p14:sldId id="310"/>
            <p14:sldId id="315"/>
            <p14:sldId id="298"/>
            <p14:sldId id="393"/>
            <p14:sldId id="293"/>
            <p14:sldId id="390"/>
            <p14:sldId id="391"/>
            <p14:sldId id="3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BC709-68F8-9BE6-7B62-537A7645B1CA}" v="23" dt="2025-09-30T19:19:53.015"/>
    <p1510:client id="{5C153ED2-F3DC-3C8D-0925-91AA7619D9F9}" v="143" dt="2025-09-30T15:00:52.435"/>
    <p1510:client id="{7BC2510A-B97E-EB8A-B970-AF9E92300314}" v="1" dt="2025-09-30T18:55:16.379"/>
    <p1510:client id="{B0C5732B-B8BF-8EF1-A164-C9BCB9AD31CE}" v="87" dt="2025-09-30T15:56:40.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presProps" Target="presProps.xml" Id="rId39" /><Relationship Type="http://schemas.openxmlformats.org/officeDocument/2006/relationships/slide" Target="slides/slide17.xml" Id="rId21" /><Relationship Type="http://schemas.openxmlformats.org/officeDocument/2006/relationships/slide" Target="slides/slide30.xml" Id="rId34" /><Relationship Type="http://schemas.openxmlformats.org/officeDocument/2006/relationships/tableStyles" Target="tableStyles.xml" Id="rId42" /><Relationship Type="http://schemas.openxmlformats.org/officeDocument/2006/relationships/slide" Target="slides/slide3.xml" Id="rId7"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slide" Target="slides/slide25.xml" Id="rId29" /><Relationship Type="http://schemas.openxmlformats.org/officeDocument/2006/relationships/theme" Target="theme/theme1.xml" Id="rId41"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28.xml" Id="rId32" /><Relationship Type="http://schemas.openxmlformats.org/officeDocument/2006/relationships/slide" Target="slides/slide33.xml" Id="rId37" /><Relationship Type="http://schemas.openxmlformats.org/officeDocument/2006/relationships/viewProps" Target="viewProps.xml" Id="rId40"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32.xml" Id="rId36"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 Target="slides/slide27.xml" Id="rId31" /><Relationship Type="http://schemas.microsoft.com/office/2015/10/relationships/revisionInfo" Target="revisionInfo.xml" Id="rId44"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slide" Target="slides/slide26.xml" Id="rId30" /><Relationship Type="http://schemas.openxmlformats.org/officeDocument/2006/relationships/slide" Target="slides/slide31.xml" Id="rId35" /><Relationship Type="http://schemas.openxmlformats.org/officeDocument/2006/relationships/slide" Target="slides/slide4.xml" Id="rId8" /><Relationship Type="http://schemas.openxmlformats.org/officeDocument/2006/relationships/customXml" Target="../customXml/item3.xml" Id="rId3"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slide" Target="slides/slide29.xml" Id="rId33" /><Relationship Type="http://schemas.openxmlformats.org/officeDocument/2006/relationships/notesMaster" Target="notesMasters/notesMaster1.xml" Id="rId38" /></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DED9D-6246-4F26-9F78-4D968F7B81B2}"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99442FE1-0C56-4DF4-B89D-DE57BC4AF2E0}">
      <dgm:prSet/>
      <dgm:spPr/>
      <dgm:t>
        <a:bodyPr/>
        <a:lstStyle/>
        <a:p>
          <a:pPr>
            <a:lnSpc>
              <a:spcPct val="100000"/>
            </a:lnSpc>
          </a:pPr>
          <a:r>
            <a:rPr lang="en-IE"/>
            <a:t>Monday to Thursday evenings.</a:t>
          </a:r>
          <a:endParaRPr lang="en-US"/>
        </a:p>
      </dgm:t>
    </dgm:pt>
    <dgm:pt modelId="{A1C18573-4A26-45C2-9C3C-9B93058AC14F}" type="parTrans" cxnId="{6E551580-7E65-4431-BEC3-225D0C71F839}">
      <dgm:prSet/>
      <dgm:spPr/>
      <dgm:t>
        <a:bodyPr/>
        <a:lstStyle/>
        <a:p>
          <a:endParaRPr lang="en-US"/>
        </a:p>
      </dgm:t>
    </dgm:pt>
    <dgm:pt modelId="{26526C89-C825-4840-A6B8-1C60BC9ADCF4}" type="sibTrans" cxnId="{6E551580-7E65-4431-BEC3-225D0C71F839}">
      <dgm:prSet/>
      <dgm:spPr/>
      <dgm:t>
        <a:bodyPr/>
        <a:lstStyle/>
        <a:p>
          <a:endParaRPr lang="en-US"/>
        </a:p>
      </dgm:t>
    </dgm:pt>
    <dgm:pt modelId="{1BA836EB-D319-471B-9A72-1840B1C814ED}">
      <dgm:prSet/>
      <dgm:spPr/>
      <dgm:t>
        <a:bodyPr/>
        <a:lstStyle/>
        <a:p>
          <a:pPr>
            <a:lnSpc>
              <a:spcPct val="100000"/>
            </a:lnSpc>
          </a:pPr>
          <a:r>
            <a:rPr lang="en-IE"/>
            <a:t>4.00pm to 6.15pm.</a:t>
          </a:r>
          <a:endParaRPr lang="en-US"/>
        </a:p>
      </dgm:t>
    </dgm:pt>
    <dgm:pt modelId="{37B9AE7D-45BD-4256-99B4-B4BB7E6A65B6}" type="parTrans" cxnId="{F1F9282B-F13E-4F81-8048-8F26FEC68C26}">
      <dgm:prSet/>
      <dgm:spPr/>
      <dgm:t>
        <a:bodyPr/>
        <a:lstStyle/>
        <a:p>
          <a:endParaRPr lang="en-US"/>
        </a:p>
      </dgm:t>
    </dgm:pt>
    <dgm:pt modelId="{49E73BBF-763D-4617-A611-FCD95EDDFC95}" type="sibTrans" cxnId="{F1F9282B-F13E-4F81-8048-8F26FEC68C26}">
      <dgm:prSet/>
      <dgm:spPr/>
      <dgm:t>
        <a:bodyPr/>
        <a:lstStyle/>
        <a:p>
          <a:endParaRPr lang="en-US"/>
        </a:p>
      </dgm:t>
    </dgm:pt>
    <dgm:pt modelId="{E33AF93B-D291-4C6B-B9E6-9428CA19DF04}">
      <dgm:prSet/>
      <dgm:spPr/>
      <dgm:t>
        <a:bodyPr/>
        <a:lstStyle/>
        <a:p>
          <a:pPr>
            <a:lnSpc>
              <a:spcPct val="100000"/>
            </a:lnSpc>
          </a:pPr>
          <a:r>
            <a:rPr lang="en-IE"/>
            <a:t>€3 per evening, pay on Way2Pay – Email marie</a:t>
          </a:r>
          <a:r>
            <a:rPr lang="en-IE">
              <a:latin typeface="Calibri" panose="020F0502020204030204"/>
            </a:rPr>
            <a:t>.coffey@</a:t>
          </a:r>
          <a:r>
            <a:rPr lang="en-IE"/>
            <a:t>borrisokanecc.ie </a:t>
          </a:r>
          <a:endParaRPr lang="en-US"/>
        </a:p>
      </dgm:t>
    </dgm:pt>
    <dgm:pt modelId="{83A9B90D-7E20-49AA-91CA-6DC4C5F5C662}" type="parTrans" cxnId="{22017928-5B14-4A69-ADC7-6524F18EB36B}">
      <dgm:prSet/>
      <dgm:spPr/>
      <dgm:t>
        <a:bodyPr/>
        <a:lstStyle/>
        <a:p>
          <a:endParaRPr lang="en-US"/>
        </a:p>
      </dgm:t>
    </dgm:pt>
    <dgm:pt modelId="{5C04F52D-B37D-4943-8F2A-13A8E7A109B6}" type="sibTrans" cxnId="{22017928-5B14-4A69-ADC7-6524F18EB36B}">
      <dgm:prSet/>
      <dgm:spPr/>
      <dgm:t>
        <a:bodyPr/>
        <a:lstStyle/>
        <a:p>
          <a:endParaRPr lang="en-US"/>
        </a:p>
      </dgm:t>
    </dgm:pt>
    <dgm:pt modelId="{980248C3-5D57-4A54-90A0-DF07C202F51C}">
      <dgm:prSet/>
      <dgm:spPr/>
      <dgm:t>
        <a:bodyPr/>
        <a:lstStyle/>
        <a:p>
          <a:pPr>
            <a:lnSpc>
              <a:spcPct val="100000"/>
            </a:lnSpc>
          </a:pPr>
          <a:r>
            <a:rPr lang="en-IE"/>
            <a:t>Extra study at home. </a:t>
          </a:r>
          <a:endParaRPr lang="en-US"/>
        </a:p>
      </dgm:t>
    </dgm:pt>
    <dgm:pt modelId="{589BFE23-9638-454A-A640-17E6A223B05B}" type="parTrans" cxnId="{E4519A7A-5B17-4C7C-8F6D-13EA19FAAC4B}">
      <dgm:prSet/>
      <dgm:spPr/>
      <dgm:t>
        <a:bodyPr/>
        <a:lstStyle/>
        <a:p>
          <a:endParaRPr lang="en-US"/>
        </a:p>
      </dgm:t>
    </dgm:pt>
    <dgm:pt modelId="{47A14758-4E8D-4385-9F05-FBB10AC7F0BA}" type="sibTrans" cxnId="{E4519A7A-5B17-4C7C-8F6D-13EA19FAAC4B}">
      <dgm:prSet/>
      <dgm:spPr/>
      <dgm:t>
        <a:bodyPr/>
        <a:lstStyle/>
        <a:p>
          <a:endParaRPr lang="en-US"/>
        </a:p>
      </dgm:t>
    </dgm:pt>
    <dgm:pt modelId="{E35496E5-8B1A-4C30-9848-CD0D193C5898}">
      <dgm:prSet/>
      <dgm:spPr/>
      <dgm:t>
        <a:bodyPr/>
        <a:lstStyle/>
        <a:p>
          <a:pPr>
            <a:lnSpc>
              <a:spcPct val="100000"/>
            </a:lnSpc>
          </a:pPr>
          <a:r>
            <a:rPr lang="en-IE"/>
            <a:t>2-3 hours per school night in total as year progresses.</a:t>
          </a:r>
          <a:endParaRPr lang="en-US"/>
        </a:p>
      </dgm:t>
    </dgm:pt>
    <dgm:pt modelId="{C1C1517C-59B0-4A30-8D47-27B018FDA723}" type="parTrans" cxnId="{E4E0D3D2-7C38-45E4-9216-250DE8BA6737}">
      <dgm:prSet/>
      <dgm:spPr/>
      <dgm:t>
        <a:bodyPr/>
        <a:lstStyle/>
        <a:p>
          <a:endParaRPr lang="en-US"/>
        </a:p>
      </dgm:t>
    </dgm:pt>
    <dgm:pt modelId="{45A4784A-086E-478C-9F69-A521E765BAA9}" type="sibTrans" cxnId="{E4E0D3D2-7C38-45E4-9216-250DE8BA6737}">
      <dgm:prSet/>
      <dgm:spPr/>
      <dgm:t>
        <a:bodyPr/>
        <a:lstStyle/>
        <a:p>
          <a:endParaRPr lang="en-US"/>
        </a:p>
      </dgm:t>
    </dgm:pt>
    <dgm:pt modelId="{6FE6DDC9-6B32-454D-B913-C51EEBCB7B5B}" type="pres">
      <dgm:prSet presAssocID="{B6BDED9D-6246-4F26-9F78-4D968F7B81B2}" presName="vert0" presStyleCnt="0">
        <dgm:presLayoutVars>
          <dgm:dir/>
          <dgm:animOne val="branch"/>
          <dgm:animLvl val="lvl"/>
        </dgm:presLayoutVars>
      </dgm:prSet>
      <dgm:spPr/>
    </dgm:pt>
    <dgm:pt modelId="{66F421E7-1EF1-4232-90F1-00CCD2659BFF}" type="pres">
      <dgm:prSet presAssocID="{99442FE1-0C56-4DF4-B89D-DE57BC4AF2E0}" presName="thickLine" presStyleLbl="alignNode1" presStyleIdx="0" presStyleCnt="5"/>
      <dgm:spPr/>
    </dgm:pt>
    <dgm:pt modelId="{1FD48A53-0454-4443-A86C-0FA7588F3239}" type="pres">
      <dgm:prSet presAssocID="{99442FE1-0C56-4DF4-B89D-DE57BC4AF2E0}" presName="horz1" presStyleCnt="0"/>
      <dgm:spPr/>
    </dgm:pt>
    <dgm:pt modelId="{1C13C4F5-7284-4FA7-BC11-899C7BDF7277}" type="pres">
      <dgm:prSet presAssocID="{99442FE1-0C56-4DF4-B89D-DE57BC4AF2E0}" presName="tx1" presStyleLbl="revTx" presStyleIdx="0" presStyleCnt="5"/>
      <dgm:spPr/>
    </dgm:pt>
    <dgm:pt modelId="{489FA620-6D4D-4C02-9DE9-8EA96A2EA5BF}" type="pres">
      <dgm:prSet presAssocID="{99442FE1-0C56-4DF4-B89D-DE57BC4AF2E0}" presName="vert1" presStyleCnt="0"/>
      <dgm:spPr/>
    </dgm:pt>
    <dgm:pt modelId="{BC0A613F-A589-47AC-A1B7-4091729625FD}" type="pres">
      <dgm:prSet presAssocID="{1BA836EB-D319-471B-9A72-1840B1C814ED}" presName="thickLine" presStyleLbl="alignNode1" presStyleIdx="1" presStyleCnt="5"/>
      <dgm:spPr/>
    </dgm:pt>
    <dgm:pt modelId="{A667FC8E-9533-4CF9-A65F-D072F6DFC9BC}" type="pres">
      <dgm:prSet presAssocID="{1BA836EB-D319-471B-9A72-1840B1C814ED}" presName="horz1" presStyleCnt="0"/>
      <dgm:spPr/>
    </dgm:pt>
    <dgm:pt modelId="{8D149B0F-B6C6-4D77-B52A-7AED646FDAB5}" type="pres">
      <dgm:prSet presAssocID="{1BA836EB-D319-471B-9A72-1840B1C814ED}" presName="tx1" presStyleLbl="revTx" presStyleIdx="1" presStyleCnt="5"/>
      <dgm:spPr/>
    </dgm:pt>
    <dgm:pt modelId="{8EB39260-910F-4A15-9942-F31C21869907}" type="pres">
      <dgm:prSet presAssocID="{1BA836EB-D319-471B-9A72-1840B1C814ED}" presName="vert1" presStyleCnt="0"/>
      <dgm:spPr/>
    </dgm:pt>
    <dgm:pt modelId="{03296986-5EDE-441C-ACB8-515A8493A9D2}" type="pres">
      <dgm:prSet presAssocID="{E33AF93B-D291-4C6B-B9E6-9428CA19DF04}" presName="thickLine" presStyleLbl="alignNode1" presStyleIdx="2" presStyleCnt="5"/>
      <dgm:spPr/>
    </dgm:pt>
    <dgm:pt modelId="{864CECC5-9BF6-47E2-B532-9EC1B19E4131}" type="pres">
      <dgm:prSet presAssocID="{E33AF93B-D291-4C6B-B9E6-9428CA19DF04}" presName="horz1" presStyleCnt="0"/>
      <dgm:spPr/>
    </dgm:pt>
    <dgm:pt modelId="{5061C8E7-C585-4D0F-B2A9-114406BC67F4}" type="pres">
      <dgm:prSet presAssocID="{E33AF93B-D291-4C6B-B9E6-9428CA19DF04}" presName="tx1" presStyleLbl="revTx" presStyleIdx="2" presStyleCnt="5"/>
      <dgm:spPr/>
    </dgm:pt>
    <dgm:pt modelId="{24952185-E894-4AED-AB0C-D10469A4B27F}" type="pres">
      <dgm:prSet presAssocID="{E33AF93B-D291-4C6B-B9E6-9428CA19DF04}" presName="vert1" presStyleCnt="0"/>
      <dgm:spPr/>
    </dgm:pt>
    <dgm:pt modelId="{48075700-0BAF-4010-BC4F-0EB01F064A18}" type="pres">
      <dgm:prSet presAssocID="{980248C3-5D57-4A54-90A0-DF07C202F51C}" presName="thickLine" presStyleLbl="alignNode1" presStyleIdx="3" presStyleCnt="5"/>
      <dgm:spPr/>
    </dgm:pt>
    <dgm:pt modelId="{51E9D33A-2ED7-45DA-AF5F-FF54857EB012}" type="pres">
      <dgm:prSet presAssocID="{980248C3-5D57-4A54-90A0-DF07C202F51C}" presName="horz1" presStyleCnt="0"/>
      <dgm:spPr/>
    </dgm:pt>
    <dgm:pt modelId="{5122BCD5-47DD-4D28-AC65-571BF2251CC1}" type="pres">
      <dgm:prSet presAssocID="{980248C3-5D57-4A54-90A0-DF07C202F51C}" presName="tx1" presStyleLbl="revTx" presStyleIdx="3" presStyleCnt="5"/>
      <dgm:spPr/>
    </dgm:pt>
    <dgm:pt modelId="{672DDDBD-30FD-470B-827C-8E91F6515742}" type="pres">
      <dgm:prSet presAssocID="{980248C3-5D57-4A54-90A0-DF07C202F51C}" presName="vert1" presStyleCnt="0"/>
      <dgm:spPr/>
    </dgm:pt>
    <dgm:pt modelId="{4154DD08-6A19-4B00-BBD5-2FA8D007D58F}" type="pres">
      <dgm:prSet presAssocID="{E35496E5-8B1A-4C30-9848-CD0D193C5898}" presName="thickLine" presStyleLbl="alignNode1" presStyleIdx="4" presStyleCnt="5"/>
      <dgm:spPr/>
    </dgm:pt>
    <dgm:pt modelId="{8FDD1912-7D8A-499D-9053-6EDB4058A5C5}" type="pres">
      <dgm:prSet presAssocID="{E35496E5-8B1A-4C30-9848-CD0D193C5898}" presName="horz1" presStyleCnt="0"/>
      <dgm:spPr/>
    </dgm:pt>
    <dgm:pt modelId="{6F5C2BCF-D67C-4932-B82E-CBD2B4CC797A}" type="pres">
      <dgm:prSet presAssocID="{E35496E5-8B1A-4C30-9848-CD0D193C5898}" presName="tx1" presStyleLbl="revTx" presStyleIdx="4" presStyleCnt="5"/>
      <dgm:spPr/>
    </dgm:pt>
    <dgm:pt modelId="{D302DBD1-D4EE-47AA-80DB-0E5F4BDBA739}" type="pres">
      <dgm:prSet presAssocID="{E35496E5-8B1A-4C30-9848-CD0D193C5898}" presName="vert1" presStyleCnt="0"/>
      <dgm:spPr/>
    </dgm:pt>
  </dgm:ptLst>
  <dgm:cxnLst>
    <dgm:cxn modelId="{99E24E1E-CCBB-4AA7-85C8-5BC7AB680F4E}" type="presOf" srcId="{E35496E5-8B1A-4C30-9848-CD0D193C5898}" destId="{6F5C2BCF-D67C-4932-B82E-CBD2B4CC797A}" srcOrd="0" destOrd="0" presId="urn:microsoft.com/office/officeart/2008/layout/LinedList"/>
    <dgm:cxn modelId="{0775A622-0E79-4927-9590-EA1386E87D34}" type="presOf" srcId="{99442FE1-0C56-4DF4-B89D-DE57BC4AF2E0}" destId="{1C13C4F5-7284-4FA7-BC11-899C7BDF7277}" srcOrd="0" destOrd="0" presId="urn:microsoft.com/office/officeart/2008/layout/LinedList"/>
    <dgm:cxn modelId="{22017928-5B14-4A69-ADC7-6524F18EB36B}" srcId="{B6BDED9D-6246-4F26-9F78-4D968F7B81B2}" destId="{E33AF93B-D291-4C6B-B9E6-9428CA19DF04}" srcOrd="2" destOrd="0" parTransId="{83A9B90D-7E20-49AA-91CA-6DC4C5F5C662}" sibTransId="{5C04F52D-B37D-4943-8F2A-13A8E7A109B6}"/>
    <dgm:cxn modelId="{F1F9282B-F13E-4F81-8048-8F26FEC68C26}" srcId="{B6BDED9D-6246-4F26-9F78-4D968F7B81B2}" destId="{1BA836EB-D319-471B-9A72-1840B1C814ED}" srcOrd="1" destOrd="0" parTransId="{37B9AE7D-45BD-4256-99B4-B4BB7E6A65B6}" sibTransId="{49E73BBF-763D-4617-A611-FCD95EDDFC95}"/>
    <dgm:cxn modelId="{7B42292E-C3C6-4581-A130-1F8362123897}" type="presOf" srcId="{1BA836EB-D319-471B-9A72-1840B1C814ED}" destId="{8D149B0F-B6C6-4D77-B52A-7AED646FDAB5}" srcOrd="0" destOrd="0" presId="urn:microsoft.com/office/officeart/2008/layout/LinedList"/>
    <dgm:cxn modelId="{06C8CF4B-8639-4EF6-AC85-E9E3D1DC60F6}" type="presOf" srcId="{980248C3-5D57-4A54-90A0-DF07C202F51C}" destId="{5122BCD5-47DD-4D28-AC65-571BF2251CC1}" srcOrd="0" destOrd="0" presId="urn:microsoft.com/office/officeart/2008/layout/LinedList"/>
    <dgm:cxn modelId="{99350F74-6E3C-4038-8820-865BE01EC9A7}" type="presOf" srcId="{E33AF93B-D291-4C6B-B9E6-9428CA19DF04}" destId="{5061C8E7-C585-4D0F-B2A9-114406BC67F4}" srcOrd="0" destOrd="0" presId="urn:microsoft.com/office/officeart/2008/layout/LinedList"/>
    <dgm:cxn modelId="{E4519A7A-5B17-4C7C-8F6D-13EA19FAAC4B}" srcId="{B6BDED9D-6246-4F26-9F78-4D968F7B81B2}" destId="{980248C3-5D57-4A54-90A0-DF07C202F51C}" srcOrd="3" destOrd="0" parTransId="{589BFE23-9638-454A-A640-17E6A223B05B}" sibTransId="{47A14758-4E8D-4385-9F05-FBB10AC7F0BA}"/>
    <dgm:cxn modelId="{6E551580-7E65-4431-BEC3-225D0C71F839}" srcId="{B6BDED9D-6246-4F26-9F78-4D968F7B81B2}" destId="{99442FE1-0C56-4DF4-B89D-DE57BC4AF2E0}" srcOrd="0" destOrd="0" parTransId="{A1C18573-4A26-45C2-9C3C-9B93058AC14F}" sibTransId="{26526C89-C825-4840-A6B8-1C60BC9ADCF4}"/>
    <dgm:cxn modelId="{E4E0D3D2-7C38-45E4-9216-250DE8BA6737}" srcId="{B6BDED9D-6246-4F26-9F78-4D968F7B81B2}" destId="{E35496E5-8B1A-4C30-9848-CD0D193C5898}" srcOrd="4" destOrd="0" parTransId="{C1C1517C-59B0-4A30-8D47-27B018FDA723}" sibTransId="{45A4784A-086E-478C-9F69-A521E765BAA9}"/>
    <dgm:cxn modelId="{0E4A04DA-25A6-4696-B1BA-BE3A217CF382}" type="presOf" srcId="{B6BDED9D-6246-4F26-9F78-4D968F7B81B2}" destId="{6FE6DDC9-6B32-454D-B913-C51EEBCB7B5B}" srcOrd="0" destOrd="0" presId="urn:microsoft.com/office/officeart/2008/layout/LinedList"/>
    <dgm:cxn modelId="{96B154A7-AB09-44E6-9775-77BB13078470}" type="presParOf" srcId="{6FE6DDC9-6B32-454D-B913-C51EEBCB7B5B}" destId="{66F421E7-1EF1-4232-90F1-00CCD2659BFF}" srcOrd="0" destOrd="0" presId="urn:microsoft.com/office/officeart/2008/layout/LinedList"/>
    <dgm:cxn modelId="{99B0CA01-638E-4DE1-8E91-673434211FFF}" type="presParOf" srcId="{6FE6DDC9-6B32-454D-B913-C51EEBCB7B5B}" destId="{1FD48A53-0454-4443-A86C-0FA7588F3239}" srcOrd="1" destOrd="0" presId="urn:microsoft.com/office/officeart/2008/layout/LinedList"/>
    <dgm:cxn modelId="{B77EA1D8-2329-4D7B-9E03-7EA6F910E943}" type="presParOf" srcId="{1FD48A53-0454-4443-A86C-0FA7588F3239}" destId="{1C13C4F5-7284-4FA7-BC11-899C7BDF7277}" srcOrd="0" destOrd="0" presId="urn:microsoft.com/office/officeart/2008/layout/LinedList"/>
    <dgm:cxn modelId="{C03207C0-2E6A-4B71-83FC-6B574CC2668C}" type="presParOf" srcId="{1FD48A53-0454-4443-A86C-0FA7588F3239}" destId="{489FA620-6D4D-4C02-9DE9-8EA96A2EA5BF}" srcOrd="1" destOrd="0" presId="urn:microsoft.com/office/officeart/2008/layout/LinedList"/>
    <dgm:cxn modelId="{D25C8082-2E63-43F5-8802-08D29B21F2F4}" type="presParOf" srcId="{6FE6DDC9-6B32-454D-B913-C51EEBCB7B5B}" destId="{BC0A613F-A589-47AC-A1B7-4091729625FD}" srcOrd="2" destOrd="0" presId="urn:microsoft.com/office/officeart/2008/layout/LinedList"/>
    <dgm:cxn modelId="{093E27F1-0075-464C-94A1-88A6ADE7D71C}" type="presParOf" srcId="{6FE6DDC9-6B32-454D-B913-C51EEBCB7B5B}" destId="{A667FC8E-9533-4CF9-A65F-D072F6DFC9BC}" srcOrd="3" destOrd="0" presId="urn:microsoft.com/office/officeart/2008/layout/LinedList"/>
    <dgm:cxn modelId="{66A95B0F-730F-436B-B829-3A9477F659A4}" type="presParOf" srcId="{A667FC8E-9533-4CF9-A65F-D072F6DFC9BC}" destId="{8D149B0F-B6C6-4D77-B52A-7AED646FDAB5}" srcOrd="0" destOrd="0" presId="urn:microsoft.com/office/officeart/2008/layout/LinedList"/>
    <dgm:cxn modelId="{720B5FDD-8AD3-4803-9223-886354012E6F}" type="presParOf" srcId="{A667FC8E-9533-4CF9-A65F-D072F6DFC9BC}" destId="{8EB39260-910F-4A15-9942-F31C21869907}" srcOrd="1" destOrd="0" presId="urn:microsoft.com/office/officeart/2008/layout/LinedList"/>
    <dgm:cxn modelId="{3DA82BB0-1B71-42B3-AC24-92ED08DD7130}" type="presParOf" srcId="{6FE6DDC9-6B32-454D-B913-C51EEBCB7B5B}" destId="{03296986-5EDE-441C-ACB8-515A8493A9D2}" srcOrd="4" destOrd="0" presId="urn:microsoft.com/office/officeart/2008/layout/LinedList"/>
    <dgm:cxn modelId="{D399561A-B77A-40EB-82F1-C6BFCCF90CCE}" type="presParOf" srcId="{6FE6DDC9-6B32-454D-B913-C51EEBCB7B5B}" destId="{864CECC5-9BF6-47E2-B532-9EC1B19E4131}" srcOrd="5" destOrd="0" presId="urn:microsoft.com/office/officeart/2008/layout/LinedList"/>
    <dgm:cxn modelId="{263E9220-1C52-4DC2-81D5-CE7A29B59BDB}" type="presParOf" srcId="{864CECC5-9BF6-47E2-B532-9EC1B19E4131}" destId="{5061C8E7-C585-4D0F-B2A9-114406BC67F4}" srcOrd="0" destOrd="0" presId="urn:microsoft.com/office/officeart/2008/layout/LinedList"/>
    <dgm:cxn modelId="{6AED7A77-0B90-4A36-A798-3499A28CD78A}" type="presParOf" srcId="{864CECC5-9BF6-47E2-B532-9EC1B19E4131}" destId="{24952185-E894-4AED-AB0C-D10469A4B27F}" srcOrd="1" destOrd="0" presId="urn:microsoft.com/office/officeart/2008/layout/LinedList"/>
    <dgm:cxn modelId="{D2DD0BB1-65DC-4225-A687-45D28795A7B8}" type="presParOf" srcId="{6FE6DDC9-6B32-454D-B913-C51EEBCB7B5B}" destId="{48075700-0BAF-4010-BC4F-0EB01F064A18}" srcOrd="6" destOrd="0" presId="urn:microsoft.com/office/officeart/2008/layout/LinedList"/>
    <dgm:cxn modelId="{852F3854-CEE8-439B-8F12-0930F09054F4}" type="presParOf" srcId="{6FE6DDC9-6B32-454D-B913-C51EEBCB7B5B}" destId="{51E9D33A-2ED7-45DA-AF5F-FF54857EB012}" srcOrd="7" destOrd="0" presId="urn:microsoft.com/office/officeart/2008/layout/LinedList"/>
    <dgm:cxn modelId="{638AFC5E-BB25-4081-83CB-562C3B3F7B3A}" type="presParOf" srcId="{51E9D33A-2ED7-45DA-AF5F-FF54857EB012}" destId="{5122BCD5-47DD-4D28-AC65-571BF2251CC1}" srcOrd="0" destOrd="0" presId="urn:microsoft.com/office/officeart/2008/layout/LinedList"/>
    <dgm:cxn modelId="{F30CF724-87A7-4238-B923-4DB8D51FEE8D}" type="presParOf" srcId="{51E9D33A-2ED7-45DA-AF5F-FF54857EB012}" destId="{672DDDBD-30FD-470B-827C-8E91F6515742}" srcOrd="1" destOrd="0" presId="urn:microsoft.com/office/officeart/2008/layout/LinedList"/>
    <dgm:cxn modelId="{75649314-87D3-40AB-8A8D-4C833862D014}" type="presParOf" srcId="{6FE6DDC9-6B32-454D-B913-C51EEBCB7B5B}" destId="{4154DD08-6A19-4B00-BBD5-2FA8D007D58F}" srcOrd="8" destOrd="0" presId="urn:microsoft.com/office/officeart/2008/layout/LinedList"/>
    <dgm:cxn modelId="{5327373F-CC76-4673-8F7C-999DF88A1599}" type="presParOf" srcId="{6FE6DDC9-6B32-454D-B913-C51EEBCB7B5B}" destId="{8FDD1912-7D8A-499D-9053-6EDB4058A5C5}" srcOrd="9" destOrd="0" presId="urn:microsoft.com/office/officeart/2008/layout/LinedList"/>
    <dgm:cxn modelId="{AD59C517-6DBF-45B8-902C-1EF455CD95D2}" type="presParOf" srcId="{8FDD1912-7D8A-499D-9053-6EDB4058A5C5}" destId="{6F5C2BCF-D67C-4932-B82E-CBD2B4CC797A}" srcOrd="0" destOrd="0" presId="urn:microsoft.com/office/officeart/2008/layout/LinedList"/>
    <dgm:cxn modelId="{EC55A269-4245-4AC2-AC58-0176E9F1D8B3}" type="presParOf" srcId="{8FDD1912-7D8A-499D-9053-6EDB4058A5C5}" destId="{D302DBD1-D4EE-47AA-80DB-0E5F4BDBA73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C2833-6019-4498-B6C4-6B7179601A0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pt>
    <dgm:pt modelId="{4CC783D2-F7FD-4819-9F01-1276F8723A45}">
      <dgm:prSet phldrT="[Text]" phldr="0"/>
      <dgm:spPr/>
      <dgm:t>
        <a:bodyPr/>
        <a:lstStyle/>
        <a:p>
          <a:pPr>
            <a:lnSpc>
              <a:spcPct val="100000"/>
            </a:lnSpc>
          </a:pPr>
          <a:r>
            <a:rPr lang="en-US">
              <a:latin typeface="Calibri Light" panose="020F0302020204030204"/>
            </a:rPr>
            <a:t> </a:t>
          </a:r>
          <a:r>
            <a:rPr lang="en-US" b="1">
              <a:latin typeface="Calibri Light" panose="020F0302020204030204"/>
            </a:rPr>
            <a:t>Awards</a:t>
          </a:r>
          <a:r>
            <a:rPr lang="en-US" b="1" i="0" u="none" strike="noStrike" cap="none" baseline="0" noProof="0">
              <a:latin typeface="Calibri Light"/>
              <a:cs typeface="Calibri Light"/>
            </a:rPr>
            <a:t> </a:t>
          </a:r>
          <a:r>
            <a:rPr lang="en-US" b="1">
              <a:latin typeface="Calibri Light" panose="020F0302020204030204"/>
            </a:rPr>
            <a:t>you have won</a:t>
          </a:r>
          <a:endParaRPr lang="en-US" b="1" i="0" u="none" strike="noStrike" cap="none" baseline="0" noProof="0">
            <a:latin typeface="Calibri Light"/>
            <a:cs typeface="Calibri Light"/>
          </a:endParaRPr>
        </a:p>
      </dgm:t>
    </dgm:pt>
    <dgm:pt modelId="{6792968A-FA46-49A6-A27E-FA0C2900005F}" type="parTrans" cxnId="{0DBB9EB8-92C1-457A-AA2D-52771248BF6D}">
      <dgm:prSet/>
      <dgm:spPr/>
      <dgm:t>
        <a:bodyPr/>
        <a:lstStyle/>
        <a:p>
          <a:endParaRPr lang="en-US"/>
        </a:p>
      </dgm:t>
    </dgm:pt>
    <dgm:pt modelId="{87E514A5-4376-42FD-BFBC-F0FF8043F36F}" type="sibTrans" cxnId="{0DBB9EB8-92C1-457A-AA2D-52771248BF6D}">
      <dgm:prSet/>
      <dgm:spPr/>
      <dgm:t>
        <a:bodyPr/>
        <a:lstStyle/>
        <a:p>
          <a:pPr>
            <a:lnSpc>
              <a:spcPct val="100000"/>
            </a:lnSpc>
          </a:pPr>
          <a:endParaRPr lang="en-US"/>
        </a:p>
      </dgm:t>
    </dgm:pt>
    <dgm:pt modelId="{95DB733E-B776-42C6-A895-879BD7A4FA93}">
      <dgm:prSet phldrT="[Text]" phldr="0"/>
      <dgm:spPr/>
      <dgm:t>
        <a:bodyPr/>
        <a:lstStyle/>
        <a:p>
          <a:pPr>
            <a:lnSpc>
              <a:spcPct val="100000"/>
            </a:lnSpc>
          </a:pPr>
          <a:r>
            <a:rPr lang="en-US" b="1">
              <a:latin typeface="Calibri Light" panose="020F0302020204030204"/>
            </a:rPr>
            <a:t> Player on a sports team </a:t>
          </a:r>
          <a:endParaRPr lang="en-US" b="1"/>
        </a:p>
      </dgm:t>
    </dgm:pt>
    <dgm:pt modelId="{DC90A1D4-FF3D-4B7B-91B1-A673A3DC1948}" type="parTrans" cxnId="{A36C765D-E14B-4CDD-8426-B1F1A1A74DF5}">
      <dgm:prSet/>
      <dgm:spPr/>
      <dgm:t>
        <a:bodyPr/>
        <a:lstStyle/>
        <a:p>
          <a:endParaRPr lang="en-US"/>
        </a:p>
      </dgm:t>
    </dgm:pt>
    <dgm:pt modelId="{339386FA-E07F-4CD0-9B38-4D6A6D7983EE}" type="sibTrans" cxnId="{A36C765D-E14B-4CDD-8426-B1F1A1A74DF5}">
      <dgm:prSet/>
      <dgm:spPr/>
      <dgm:t>
        <a:bodyPr/>
        <a:lstStyle/>
        <a:p>
          <a:pPr>
            <a:lnSpc>
              <a:spcPct val="100000"/>
            </a:lnSpc>
          </a:pPr>
          <a:endParaRPr lang="en-US"/>
        </a:p>
      </dgm:t>
    </dgm:pt>
    <dgm:pt modelId="{194AA568-F9DA-446A-977F-1B3890870A26}">
      <dgm:prSet phldrT="[Text]" phldr="0"/>
      <dgm:spPr/>
      <dgm:t>
        <a:bodyPr/>
        <a:lstStyle/>
        <a:p>
          <a:pPr>
            <a:lnSpc>
              <a:spcPct val="100000"/>
            </a:lnSpc>
          </a:pPr>
          <a:r>
            <a:rPr lang="en-US" b="1">
              <a:latin typeface="Calibri Light" panose="020F0302020204030204"/>
            </a:rPr>
            <a:t> Student Council </a:t>
          </a:r>
        </a:p>
      </dgm:t>
    </dgm:pt>
    <dgm:pt modelId="{57732BE0-456A-4EF7-A4D7-19D82EDA99C6}" type="parTrans" cxnId="{05DA33E4-D0E9-4306-A6AD-8353EAEB9510}">
      <dgm:prSet/>
      <dgm:spPr/>
      <dgm:t>
        <a:bodyPr/>
        <a:lstStyle/>
        <a:p>
          <a:endParaRPr lang="en-US"/>
        </a:p>
      </dgm:t>
    </dgm:pt>
    <dgm:pt modelId="{0EC36F4D-32A0-48B0-91A1-5DEFA2FCBEA2}" type="sibTrans" cxnId="{05DA33E4-D0E9-4306-A6AD-8353EAEB9510}">
      <dgm:prSet/>
      <dgm:spPr/>
      <dgm:t>
        <a:bodyPr/>
        <a:lstStyle/>
        <a:p>
          <a:pPr>
            <a:lnSpc>
              <a:spcPct val="100000"/>
            </a:lnSpc>
          </a:pPr>
          <a:endParaRPr lang="en-US"/>
        </a:p>
      </dgm:t>
    </dgm:pt>
    <dgm:pt modelId="{746F0289-AEBE-49F1-ACDF-7B8EB52AAC87}">
      <dgm:prSet phldr="0"/>
      <dgm:spPr/>
      <dgm:t>
        <a:bodyPr/>
        <a:lstStyle/>
        <a:p>
          <a:pPr>
            <a:lnSpc>
              <a:spcPct val="100000"/>
            </a:lnSpc>
          </a:pPr>
          <a:r>
            <a:rPr lang="en-US" b="1">
              <a:latin typeface="Calibri Light" panose="020F0302020204030204"/>
            </a:rPr>
            <a:t> Competition – Art/ Science </a:t>
          </a:r>
          <a:endParaRPr lang="en-US" b="1"/>
        </a:p>
      </dgm:t>
    </dgm:pt>
    <dgm:pt modelId="{DF922FBB-20D0-4855-AB19-06DBCC442499}" type="parTrans" cxnId="{A29CF58D-FF5B-4A65-9693-F1CE2A087CB6}">
      <dgm:prSet/>
      <dgm:spPr/>
      <dgm:t>
        <a:bodyPr/>
        <a:lstStyle/>
        <a:p>
          <a:endParaRPr lang="en-US"/>
        </a:p>
      </dgm:t>
    </dgm:pt>
    <dgm:pt modelId="{A62F1B29-7C52-4478-892E-E7B9947D8589}" type="sibTrans" cxnId="{A29CF58D-FF5B-4A65-9693-F1CE2A087CB6}">
      <dgm:prSet/>
      <dgm:spPr/>
      <dgm:t>
        <a:bodyPr/>
        <a:lstStyle/>
        <a:p>
          <a:endParaRPr lang="en-US"/>
        </a:p>
      </dgm:t>
    </dgm:pt>
    <dgm:pt modelId="{EDE36776-E04E-49E8-B80F-9D5D9F66E389}">
      <dgm:prSet phldr="0"/>
      <dgm:spPr/>
      <dgm:t>
        <a:bodyPr/>
        <a:lstStyle/>
        <a:p>
          <a:pPr>
            <a:lnSpc>
              <a:spcPct val="100000"/>
            </a:lnSpc>
          </a:pPr>
          <a:r>
            <a:rPr lang="en-US" b="1">
              <a:latin typeface="Calibri Light" panose="020F0302020204030204"/>
            </a:rPr>
            <a:t>  Charity Fundraiser for School</a:t>
          </a:r>
        </a:p>
      </dgm:t>
    </dgm:pt>
    <dgm:pt modelId="{D8BE0A90-8878-48E4-B8C2-5F3D542D02B2}" type="parTrans" cxnId="{3C334CAB-51EA-44CC-8DD8-8B5D62E98B32}">
      <dgm:prSet/>
      <dgm:spPr/>
      <dgm:t>
        <a:bodyPr/>
        <a:lstStyle/>
        <a:p>
          <a:endParaRPr lang="en-US"/>
        </a:p>
      </dgm:t>
    </dgm:pt>
    <dgm:pt modelId="{F670208D-1D5D-4EDD-9DC0-E70EEC90D002}" type="sibTrans" cxnId="{3C334CAB-51EA-44CC-8DD8-8B5D62E98B32}">
      <dgm:prSet/>
      <dgm:spPr/>
      <dgm:t>
        <a:bodyPr/>
        <a:lstStyle/>
        <a:p>
          <a:pPr>
            <a:lnSpc>
              <a:spcPct val="100000"/>
            </a:lnSpc>
          </a:pPr>
          <a:endParaRPr lang="en-US"/>
        </a:p>
      </dgm:t>
    </dgm:pt>
    <dgm:pt modelId="{017C469C-0C7B-4A14-9B23-95D07FF1EFA0}">
      <dgm:prSet phldr="0"/>
      <dgm:spPr/>
      <dgm:t>
        <a:bodyPr/>
        <a:lstStyle/>
        <a:p>
          <a:pPr>
            <a:lnSpc>
              <a:spcPct val="100000"/>
            </a:lnSpc>
          </a:pPr>
          <a:r>
            <a:rPr lang="en-US" b="1">
              <a:latin typeface="Calibri Light" panose="020F0302020204030204"/>
            </a:rPr>
            <a:t> School Clubs </a:t>
          </a:r>
        </a:p>
      </dgm:t>
    </dgm:pt>
    <dgm:pt modelId="{8D40B25A-2B10-4085-A7AA-D4C21D9277A9}" type="parTrans" cxnId="{7184CAA7-BC96-46F7-A630-5D6BA0DA554F}">
      <dgm:prSet/>
      <dgm:spPr/>
      <dgm:t>
        <a:bodyPr/>
        <a:lstStyle/>
        <a:p>
          <a:endParaRPr lang="en-US"/>
        </a:p>
      </dgm:t>
    </dgm:pt>
    <dgm:pt modelId="{35D753E2-08FD-4611-9315-4FAFC89E6A83}" type="sibTrans" cxnId="{7184CAA7-BC96-46F7-A630-5D6BA0DA554F}">
      <dgm:prSet/>
      <dgm:spPr/>
      <dgm:t>
        <a:bodyPr/>
        <a:lstStyle/>
        <a:p>
          <a:pPr>
            <a:lnSpc>
              <a:spcPct val="100000"/>
            </a:lnSpc>
          </a:pPr>
          <a:endParaRPr lang="en-US"/>
        </a:p>
      </dgm:t>
    </dgm:pt>
    <dgm:pt modelId="{8F43A0B3-9BD1-4ECE-9C90-C6E7B9A58598}">
      <dgm:prSet phldr="0"/>
      <dgm:spPr/>
      <dgm:t>
        <a:bodyPr/>
        <a:lstStyle/>
        <a:p>
          <a:pPr>
            <a:lnSpc>
              <a:spcPct val="100000"/>
            </a:lnSpc>
          </a:pPr>
          <a:r>
            <a:rPr lang="en-US" b="1">
              <a:latin typeface="Calibri Light" panose="020F0302020204030204"/>
            </a:rPr>
            <a:t> Perfomance at school assemblies  </a:t>
          </a:r>
          <a:endParaRPr lang="en-US" b="1"/>
        </a:p>
      </dgm:t>
    </dgm:pt>
    <dgm:pt modelId="{E8957194-7585-4373-834F-D29E3DBEEB87}" type="parTrans" cxnId="{6B41D6A3-1442-442D-AD5F-CCA4C6326F50}">
      <dgm:prSet/>
      <dgm:spPr/>
      <dgm:t>
        <a:bodyPr/>
        <a:lstStyle/>
        <a:p>
          <a:endParaRPr lang="en-US"/>
        </a:p>
      </dgm:t>
    </dgm:pt>
    <dgm:pt modelId="{60671514-ECFC-4CD8-97A3-05CEA28DD480}" type="sibTrans" cxnId="{6B41D6A3-1442-442D-AD5F-CCA4C6326F50}">
      <dgm:prSet/>
      <dgm:spPr/>
      <dgm:t>
        <a:bodyPr/>
        <a:lstStyle/>
        <a:p>
          <a:pPr>
            <a:lnSpc>
              <a:spcPct val="100000"/>
            </a:lnSpc>
          </a:pPr>
          <a:endParaRPr lang="en-US"/>
        </a:p>
      </dgm:t>
    </dgm:pt>
    <dgm:pt modelId="{7F0D147A-42B0-446E-BB78-8753AD019722}">
      <dgm:prSet phldr="0"/>
      <dgm:spPr/>
      <dgm:t>
        <a:bodyPr/>
        <a:lstStyle/>
        <a:p>
          <a:pPr rtl="0">
            <a:lnSpc>
              <a:spcPct val="100000"/>
            </a:lnSpc>
          </a:pPr>
          <a:r>
            <a:rPr lang="en-IE" b="1">
              <a:latin typeface="Calibri Light" panose="020F0302020204030204"/>
            </a:rPr>
            <a:t> Any other relevant area. </a:t>
          </a:r>
          <a:endParaRPr lang="en-US" b="1">
            <a:latin typeface="Calibri Light" panose="020F0302020204030204"/>
          </a:endParaRPr>
        </a:p>
      </dgm:t>
    </dgm:pt>
    <dgm:pt modelId="{2A1B706B-244C-4C07-B755-1CAF02D2C806}" type="parTrans" cxnId="{8DF9516C-0F11-47B6-82EC-39C515554AC1}">
      <dgm:prSet/>
      <dgm:spPr/>
      <dgm:t>
        <a:bodyPr/>
        <a:lstStyle/>
        <a:p>
          <a:endParaRPr lang="en-US"/>
        </a:p>
      </dgm:t>
    </dgm:pt>
    <dgm:pt modelId="{247B78C8-39BC-40F7-85E0-F7CB40AE6D9A}" type="sibTrans" cxnId="{8DF9516C-0F11-47B6-82EC-39C515554AC1}">
      <dgm:prSet/>
      <dgm:spPr/>
      <dgm:t>
        <a:bodyPr/>
        <a:lstStyle/>
        <a:p>
          <a:pPr>
            <a:lnSpc>
              <a:spcPct val="100000"/>
            </a:lnSpc>
          </a:pPr>
          <a:endParaRPr lang="en-US"/>
        </a:p>
      </dgm:t>
    </dgm:pt>
    <dgm:pt modelId="{1A971243-6B15-4CF4-9ADF-B5597341953A}">
      <dgm:prSet phldr="0"/>
      <dgm:spPr/>
      <dgm:t>
        <a:bodyPr/>
        <a:lstStyle/>
        <a:p>
          <a:pPr rtl="0">
            <a:lnSpc>
              <a:spcPct val="100000"/>
            </a:lnSpc>
          </a:pPr>
          <a:r>
            <a:rPr lang="en-US" b="1">
              <a:latin typeface="Calibri Light" panose="020F0302020204030204"/>
            </a:rPr>
            <a:t> Prize for attitude/</a:t>
          </a:r>
          <a:r>
            <a:rPr lang="en-US" b="1" err="1">
              <a:latin typeface="Calibri Light" panose="020F0302020204030204"/>
            </a:rPr>
            <a:t>behaviour</a:t>
          </a:r>
          <a:r>
            <a:rPr lang="en-US" b="1">
              <a:latin typeface="Calibri Light" panose="020F0302020204030204"/>
            </a:rPr>
            <a:t> </a:t>
          </a:r>
        </a:p>
      </dgm:t>
    </dgm:pt>
    <dgm:pt modelId="{51F7889C-DA5B-467F-9A84-C044B254A8DF}" type="parTrans" cxnId="{C17ACEA2-F3E8-4498-A950-69549C4BCE3B}">
      <dgm:prSet/>
      <dgm:spPr/>
      <dgm:t>
        <a:bodyPr/>
        <a:lstStyle/>
        <a:p>
          <a:endParaRPr lang="en-US"/>
        </a:p>
      </dgm:t>
    </dgm:pt>
    <dgm:pt modelId="{979052E1-543A-4BE6-A4B1-9C7EAE465660}" type="sibTrans" cxnId="{C17ACEA2-F3E8-4498-A950-69549C4BCE3B}">
      <dgm:prSet/>
      <dgm:spPr/>
      <dgm:t>
        <a:bodyPr/>
        <a:lstStyle/>
        <a:p>
          <a:endParaRPr lang="en-US"/>
        </a:p>
      </dgm:t>
    </dgm:pt>
    <dgm:pt modelId="{A65604D3-6E41-4EFB-B811-2AB2646A9202}" type="pres">
      <dgm:prSet presAssocID="{8AFC2833-6019-4498-B6C4-6B7179601A04}" presName="root" presStyleCnt="0">
        <dgm:presLayoutVars>
          <dgm:dir/>
          <dgm:resizeHandles val="exact"/>
        </dgm:presLayoutVars>
      </dgm:prSet>
      <dgm:spPr/>
    </dgm:pt>
    <dgm:pt modelId="{BEDD1ACB-4B8C-4BD8-94A0-99826B26BF9C}" type="pres">
      <dgm:prSet presAssocID="{8AFC2833-6019-4498-B6C4-6B7179601A04}" presName="container" presStyleCnt="0">
        <dgm:presLayoutVars>
          <dgm:dir/>
          <dgm:resizeHandles val="exact"/>
        </dgm:presLayoutVars>
      </dgm:prSet>
      <dgm:spPr/>
    </dgm:pt>
    <dgm:pt modelId="{CC9AFCB1-F84E-439C-B4AB-CDBA1A56B8AD}" type="pres">
      <dgm:prSet presAssocID="{4CC783D2-F7FD-4819-9F01-1276F8723A45}" presName="compNode" presStyleCnt="0"/>
      <dgm:spPr/>
    </dgm:pt>
    <dgm:pt modelId="{3347CA55-B279-4743-8B03-FBA8A3098D0A}" type="pres">
      <dgm:prSet presAssocID="{4CC783D2-F7FD-4819-9F01-1276F8723A45}" presName="iconBgRect" presStyleLbl="bgShp" presStyleIdx="0" presStyleCnt="9"/>
      <dgm:spPr/>
    </dgm:pt>
    <dgm:pt modelId="{1DAA4846-5175-47C7-8DBA-D5EC40886236}" type="pres">
      <dgm:prSet presAssocID="{4CC783D2-F7FD-4819-9F01-1276F8723A45}" presName="iconRect" presStyleLbl="node1" presStyleIdx="0" presStyleCnt="9"/>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73E7C147-62F9-40D4-BC43-662E9314A817}" type="pres">
      <dgm:prSet presAssocID="{4CC783D2-F7FD-4819-9F01-1276F8723A45}" presName="spaceRect" presStyleCnt="0"/>
      <dgm:spPr/>
    </dgm:pt>
    <dgm:pt modelId="{1688ACA3-9FF4-4A32-85AB-184F3FC8C1C5}" type="pres">
      <dgm:prSet presAssocID="{4CC783D2-F7FD-4819-9F01-1276F8723A45}" presName="textRect" presStyleLbl="revTx" presStyleIdx="0" presStyleCnt="9">
        <dgm:presLayoutVars>
          <dgm:chMax val="1"/>
          <dgm:chPref val="1"/>
        </dgm:presLayoutVars>
      </dgm:prSet>
      <dgm:spPr/>
    </dgm:pt>
    <dgm:pt modelId="{E2BCD618-D031-4B97-9EE3-EF35D2350169}" type="pres">
      <dgm:prSet presAssocID="{87E514A5-4376-42FD-BFBC-F0FF8043F36F}" presName="sibTrans" presStyleLbl="sibTrans2D1" presStyleIdx="0" presStyleCnt="0"/>
      <dgm:spPr/>
    </dgm:pt>
    <dgm:pt modelId="{C53AD4E9-5939-4036-B039-1C5DA6B44E8C}" type="pres">
      <dgm:prSet presAssocID="{95DB733E-B776-42C6-A895-879BD7A4FA93}" presName="compNode" presStyleCnt="0"/>
      <dgm:spPr/>
    </dgm:pt>
    <dgm:pt modelId="{6B68F56B-67F4-4BCD-AA57-703ED3D32643}" type="pres">
      <dgm:prSet presAssocID="{95DB733E-B776-42C6-A895-879BD7A4FA93}" presName="iconBgRect" presStyleLbl="bgShp" presStyleIdx="1" presStyleCnt="9"/>
      <dgm:spPr/>
    </dgm:pt>
    <dgm:pt modelId="{9CE8BF7C-8DB5-4991-9A31-1241C2A3554D}" type="pres">
      <dgm:prSet presAssocID="{95DB733E-B776-42C6-A895-879BD7A4FA93}" presName="iconRect" presStyleLbl="node1" presStyleIdx="1" presStyleCnt="9"/>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ort Balls"/>
        </a:ext>
      </dgm:extLst>
    </dgm:pt>
    <dgm:pt modelId="{6C297E7E-FA68-45E5-87B7-D5ED01CBE48D}" type="pres">
      <dgm:prSet presAssocID="{95DB733E-B776-42C6-A895-879BD7A4FA93}" presName="spaceRect" presStyleCnt="0"/>
      <dgm:spPr/>
    </dgm:pt>
    <dgm:pt modelId="{F7C832C1-5063-4353-A29B-452700B9376D}" type="pres">
      <dgm:prSet presAssocID="{95DB733E-B776-42C6-A895-879BD7A4FA93}" presName="textRect" presStyleLbl="revTx" presStyleIdx="1" presStyleCnt="9">
        <dgm:presLayoutVars>
          <dgm:chMax val="1"/>
          <dgm:chPref val="1"/>
        </dgm:presLayoutVars>
      </dgm:prSet>
      <dgm:spPr/>
    </dgm:pt>
    <dgm:pt modelId="{AB877C34-6E4A-4E7E-A31C-B1FF595ACA96}" type="pres">
      <dgm:prSet presAssocID="{339386FA-E07F-4CD0-9B38-4D6A6D7983EE}" presName="sibTrans" presStyleLbl="sibTrans2D1" presStyleIdx="0" presStyleCnt="0"/>
      <dgm:spPr/>
    </dgm:pt>
    <dgm:pt modelId="{C2419911-C562-40A7-9F9E-C0504D95F9FD}" type="pres">
      <dgm:prSet presAssocID="{194AA568-F9DA-446A-977F-1B3890870A26}" presName="compNode" presStyleCnt="0"/>
      <dgm:spPr/>
    </dgm:pt>
    <dgm:pt modelId="{7026EE63-C33D-4EDD-93DC-FEEC616DC1CC}" type="pres">
      <dgm:prSet presAssocID="{194AA568-F9DA-446A-977F-1B3890870A26}" presName="iconBgRect" presStyleLbl="bgShp" presStyleIdx="2" presStyleCnt="9"/>
      <dgm:spPr/>
    </dgm:pt>
    <dgm:pt modelId="{0DEA6605-2724-48CE-B995-0BEDCB25E7B7}" type="pres">
      <dgm:prSet presAssocID="{194AA568-F9DA-446A-977F-1B3890870A26}" presName="iconRect" presStyleLbl="node1" presStyleIdx="2" presStyleCnt="9"/>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EC659F12-7319-4828-9635-5CB47234D13E}" type="pres">
      <dgm:prSet presAssocID="{194AA568-F9DA-446A-977F-1B3890870A26}" presName="spaceRect" presStyleCnt="0"/>
      <dgm:spPr/>
    </dgm:pt>
    <dgm:pt modelId="{3011F4F4-653A-4605-A248-804676A5EBA6}" type="pres">
      <dgm:prSet presAssocID="{194AA568-F9DA-446A-977F-1B3890870A26}" presName="textRect" presStyleLbl="revTx" presStyleIdx="2" presStyleCnt="9">
        <dgm:presLayoutVars>
          <dgm:chMax val="1"/>
          <dgm:chPref val="1"/>
        </dgm:presLayoutVars>
      </dgm:prSet>
      <dgm:spPr/>
    </dgm:pt>
    <dgm:pt modelId="{4FEC15E5-DD87-4381-A84D-FDDEF9A0C108}" type="pres">
      <dgm:prSet presAssocID="{0EC36F4D-32A0-48B0-91A1-5DEFA2FCBEA2}" presName="sibTrans" presStyleLbl="sibTrans2D1" presStyleIdx="0" presStyleCnt="0"/>
      <dgm:spPr/>
    </dgm:pt>
    <dgm:pt modelId="{3E1E429C-A15A-44D6-B7FA-CC6A426FA88F}" type="pres">
      <dgm:prSet presAssocID="{746F0289-AEBE-49F1-ACDF-7B8EB52AAC87}" presName="compNode" presStyleCnt="0"/>
      <dgm:spPr/>
    </dgm:pt>
    <dgm:pt modelId="{2E047BB3-3912-4F43-A367-665BE14E4737}" type="pres">
      <dgm:prSet presAssocID="{746F0289-AEBE-49F1-ACDF-7B8EB52AAC87}" presName="iconBgRect" presStyleLbl="bgShp" presStyleIdx="3" presStyleCnt="9"/>
      <dgm:spPr/>
    </dgm:pt>
    <dgm:pt modelId="{958F8B9B-9F30-4E82-9EBD-0C84DF64E216}" type="pres">
      <dgm:prSet presAssocID="{746F0289-AEBE-49F1-ACDF-7B8EB52AAC87}" presName="iconRect" presStyleLbl="node1" presStyleIdx="3" presStyleCnt="9"/>
      <dgm:spPr>
        <a:blipFill>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ientist"/>
        </a:ext>
      </dgm:extLst>
    </dgm:pt>
    <dgm:pt modelId="{7DFE6A25-AD44-490D-B7A7-C5690205F06A}" type="pres">
      <dgm:prSet presAssocID="{746F0289-AEBE-49F1-ACDF-7B8EB52AAC87}" presName="spaceRect" presStyleCnt="0"/>
      <dgm:spPr/>
    </dgm:pt>
    <dgm:pt modelId="{E321A2B4-6BDB-4ABA-8E8A-ED1AC2FE37BF}" type="pres">
      <dgm:prSet presAssocID="{746F0289-AEBE-49F1-ACDF-7B8EB52AAC87}" presName="textRect" presStyleLbl="revTx" presStyleIdx="3" presStyleCnt="9">
        <dgm:presLayoutVars>
          <dgm:chMax val="1"/>
          <dgm:chPref val="1"/>
        </dgm:presLayoutVars>
      </dgm:prSet>
      <dgm:spPr/>
    </dgm:pt>
    <dgm:pt modelId="{F3707F8D-E066-447D-838A-61C703A29030}" type="pres">
      <dgm:prSet presAssocID="{A62F1B29-7C52-4478-892E-E7B9947D8589}" presName="sibTrans" presStyleLbl="sibTrans2D1" presStyleIdx="0" presStyleCnt="0"/>
      <dgm:spPr/>
    </dgm:pt>
    <dgm:pt modelId="{F7D21080-27FA-42C1-82E3-384066401CDE}" type="pres">
      <dgm:prSet presAssocID="{EDE36776-E04E-49E8-B80F-9D5D9F66E389}" presName="compNode" presStyleCnt="0"/>
      <dgm:spPr/>
    </dgm:pt>
    <dgm:pt modelId="{E6B656AD-4F5A-404E-A678-EE61320AC6E5}" type="pres">
      <dgm:prSet presAssocID="{EDE36776-E04E-49E8-B80F-9D5D9F66E389}" presName="iconBgRect" presStyleLbl="bgShp" presStyleIdx="4" presStyleCnt="9"/>
      <dgm:spPr/>
    </dgm:pt>
    <dgm:pt modelId="{3FB346E1-25CA-4E04-8CD6-99BC7E8DA805}" type="pres">
      <dgm:prSet presAssocID="{EDE36776-E04E-49E8-B80F-9D5D9F66E389}" presName="iconRect" presStyleLbl="node1" presStyleIdx="4" presStyleCnt="9"/>
      <dgm:spPr/>
    </dgm:pt>
    <dgm:pt modelId="{D6144996-2228-49C6-B2B9-B0A55BE5850E}" type="pres">
      <dgm:prSet presAssocID="{EDE36776-E04E-49E8-B80F-9D5D9F66E389}" presName="spaceRect" presStyleCnt="0"/>
      <dgm:spPr/>
    </dgm:pt>
    <dgm:pt modelId="{E0896704-BDEA-4A07-A442-87F8E7CC37E5}" type="pres">
      <dgm:prSet presAssocID="{EDE36776-E04E-49E8-B80F-9D5D9F66E389}" presName="textRect" presStyleLbl="revTx" presStyleIdx="4" presStyleCnt="9">
        <dgm:presLayoutVars>
          <dgm:chMax val="1"/>
          <dgm:chPref val="1"/>
        </dgm:presLayoutVars>
      </dgm:prSet>
      <dgm:spPr/>
    </dgm:pt>
    <dgm:pt modelId="{0181CF8E-4322-47CF-A305-5B9EE5223277}" type="pres">
      <dgm:prSet presAssocID="{F670208D-1D5D-4EDD-9DC0-E70EEC90D002}" presName="sibTrans" presStyleLbl="sibTrans2D1" presStyleIdx="0" presStyleCnt="0"/>
      <dgm:spPr/>
    </dgm:pt>
    <dgm:pt modelId="{CC05F0DD-9F83-4B63-BBAA-517F272F6338}" type="pres">
      <dgm:prSet presAssocID="{8F43A0B3-9BD1-4ECE-9C90-C6E7B9A58598}" presName="compNode" presStyleCnt="0"/>
      <dgm:spPr/>
    </dgm:pt>
    <dgm:pt modelId="{3E375CC3-4854-43A7-903D-70B484F99FC0}" type="pres">
      <dgm:prSet presAssocID="{8F43A0B3-9BD1-4ECE-9C90-C6E7B9A58598}" presName="iconBgRect" presStyleLbl="bgShp" presStyleIdx="5" presStyleCnt="9"/>
      <dgm:spPr/>
    </dgm:pt>
    <dgm:pt modelId="{7CA8A443-D317-404B-AB27-7E456E8AD41B}" type="pres">
      <dgm:prSet presAssocID="{8F43A0B3-9BD1-4ECE-9C90-C6E7B9A58598}" presName="iconRect" presStyleLbl="node1" presStyleIdx="5" presStyleCnt="9"/>
      <dgm:spPr/>
    </dgm:pt>
    <dgm:pt modelId="{2A7201D9-1E85-4F6B-83DF-A4EC2EE33438}" type="pres">
      <dgm:prSet presAssocID="{8F43A0B3-9BD1-4ECE-9C90-C6E7B9A58598}" presName="spaceRect" presStyleCnt="0"/>
      <dgm:spPr/>
    </dgm:pt>
    <dgm:pt modelId="{A5D3397A-E037-4B1C-8A4E-86FC7DCEF83D}" type="pres">
      <dgm:prSet presAssocID="{8F43A0B3-9BD1-4ECE-9C90-C6E7B9A58598}" presName="textRect" presStyleLbl="revTx" presStyleIdx="5" presStyleCnt="9">
        <dgm:presLayoutVars>
          <dgm:chMax val="1"/>
          <dgm:chPref val="1"/>
        </dgm:presLayoutVars>
      </dgm:prSet>
      <dgm:spPr/>
    </dgm:pt>
    <dgm:pt modelId="{82B8F6FB-1E4D-485A-B130-6DE4D8E9ADA4}" type="pres">
      <dgm:prSet presAssocID="{60671514-ECFC-4CD8-97A3-05CEA28DD480}" presName="sibTrans" presStyleLbl="sibTrans2D1" presStyleIdx="0" presStyleCnt="0"/>
      <dgm:spPr/>
    </dgm:pt>
    <dgm:pt modelId="{952A9670-2239-4B50-B152-160C5E83E551}" type="pres">
      <dgm:prSet presAssocID="{017C469C-0C7B-4A14-9B23-95D07FF1EFA0}" presName="compNode" presStyleCnt="0"/>
      <dgm:spPr/>
    </dgm:pt>
    <dgm:pt modelId="{66C4482F-9E71-47FF-8605-02361F94F45A}" type="pres">
      <dgm:prSet presAssocID="{017C469C-0C7B-4A14-9B23-95D07FF1EFA0}" presName="iconBgRect" presStyleLbl="bgShp" presStyleIdx="6" presStyleCnt="9"/>
      <dgm:spPr/>
    </dgm:pt>
    <dgm:pt modelId="{6E9679CA-DB59-4754-95A4-504C71752A3E}" type="pres">
      <dgm:prSet presAssocID="{017C469C-0C7B-4A14-9B23-95D07FF1EFA0}" presName="iconRect" presStyleLbl="node1" presStyleIdx="6" presStyleCnt="9"/>
      <dgm:spPr/>
    </dgm:pt>
    <dgm:pt modelId="{A7BD864F-D180-4C8C-AC46-538F0AEF684D}" type="pres">
      <dgm:prSet presAssocID="{017C469C-0C7B-4A14-9B23-95D07FF1EFA0}" presName="spaceRect" presStyleCnt="0"/>
      <dgm:spPr/>
    </dgm:pt>
    <dgm:pt modelId="{DD8EE432-D1CE-4CD2-A385-194FF663C448}" type="pres">
      <dgm:prSet presAssocID="{017C469C-0C7B-4A14-9B23-95D07FF1EFA0}" presName="textRect" presStyleLbl="revTx" presStyleIdx="6" presStyleCnt="9">
        <dgm:presLayoutVars>
          <dgm:chMax val="1"/>
          <dgm:chPref val="1"/>
        </dgm:presLayoutVars>
      </dgm:prSet>
      <dgm:spPr/>
    </dgm:pt>
    <dgm:pt modelId="{C0DC06B5-3EE8-47B4-806C-5643EADAA037}" type="pres">
      <dgm:prSet presAssocID="{35D753E2-08FD-4611-9315-4FAFC89E6A83}" presName="sibTrans" presStyleLbl="sibTrans2D1" presStyleIdx="0" presStyleCnt="0"/>
      <dgm:spPr/>
    </dgm:pt>
    <dgm:pt modelId="{5E0BB3D5-B789-48A5-9F49-26EA806EB64B}" type="pres">
      <dgm:prSet presAssocID="{7F0D147A-42B0-446E-BB78-8753AD019722}" presName="compNode" presStyleCnt="0"/>
      <dgm:spPr/>
    </dgm:pt>
    <dgm:pt modelId="{7A8E788C-6660-4E72-AC75-1144263834EB}" type="pres">
      <dgm:prSet presAssocID="{7F0D147A-42B0-446E-BB78-8753AD019722}" presName="iconBgRect" presStyleLbl="bgShp" presStyleIdx="7" presStyleCnt="9"/>
      <dgm:spPr/>
    </dgm:pt>
    <dgm:pt modelId="{FB4615C8-E26E-4584-8734-9A2911370BBB}" type="pres">
      <dgm:prSet presAssocID="{7F0D147A-42B0-446E-BB78-8753AD019722}" presName="iconRect" presStyleLbl="node1" presStyleIdx="7" presStyleCnt="9"/>
      <dgm:spPr/>
    </dgm:pt>
    <dgm:pt modelId="{7F67EC41-B5D7-4319-A1CF-5A1BDE0E93A6}" type="pres">
      <dgm:prSet presAssocID="{7F0D147A-42B0-446E-BB78-8753AD019722}" presName="spaceRect" presStyleCnt="0"/>
      <dgm:spPr/>
    </dgm:pt>
    <dgm:pt modelId="{32FBBC3A-B64F-4482-89F3-A110A36E6B72}" type="pres">
      <dgm:prSet presAssocID="{7F0D147A-42B0-446E-BB78-8753AD019722}" presName="textRect" presStyleLbl="revTx" presStyleIdx="7" presStyleCnt="9" custLinFactX="66963" custLinFactNeighborX="100000" custLinFactNeighborY="1406">
        <dgm:presLayoutVars>
          <dgm:chMax val="1"/>
          <dgm:chPref val="1"/>
        </dgm:presLayoutVars>
      </dgm:prSet>
      <dgm:spPr/>
    </dgm:pt>
    <dgm:pt modelId="{7A80973D-C7C1-43AF-915E-0AA9175E40A7}" type="pres">
      <dgm:prSet presAssocID="{247B78C8-39BC-40F7-85E0-F7CB40AE6D9A}" presName="sibTrans" presStyleLbl="sibTrans2D1" presStyleIdx="0" presStyleCnt="0"/>
      <dgm:spPr/>
    </dgm:pt>
    <dgm:pt modelId="{3297E7CA-A38E-41E0-AC65-9F2FEB54EFD8}" type="pres">
      <dgm:prSet presAssocID="{1A971243-6B15-4CF4-9ADF-B5597341953A}" presName="compNode" presStyleCnt="0"/>
      <dgm:spPr/>
    </dgm:pt>
    <dgm:pt modelId="{57F697D0-A2AF-4CF4-8674-39D5A7390BA3}" type="pres">
      <dgm:prSet presAssocID="{1A971243-6B15-4CF4-9ADF-B5597341953A}" presName="iconBgRect" presStyleLbl="bgShp" presStyleIdx="8" presStyleCnt="9"/>
      <dgm:spPr/>
    </dgm:pt>
    <dgm:pt modelId="{B1C61D0E-191F-463B-A08F-967D242A7C26}" type="pres">
      <dgm:prSet presAssocID="{1A971243-6B15-4CF4-9ADF-B5597341953A}" presName="iconRect" presStyleLbl="node1" presStyleIdx="8" presStyleCnt="9"/>
      <dgm:spPr/>
    </dgm:pt>
    <dgm:pt modelId="{1495731A-5242-44C9-B65E-D5FCEB3F845E}" type="pres">
      <dgm:prSet presAssocID="{1A971243-6B15-4CF4-9ADF-B5597341953A}" presName="spaceRect" presStyleCnt="0"/>
      <dgm:spPr/>
    </dgm:pt>
    <dgm:pt modelId="{8BF5747E-E675-4FF7-A9BE-EB0230A698F6}" type="pres">
      <dgm:prSet presAssocID="{1A971243-6B15-4CF4-9ADF-B5597341953A}" presName="textRect" presStyleLbl="revTx" presStyleIdx="8" presStyleCnt="9" custLinFactX="-74118" custLinFactNeighborX="-100000" custLinFactNeighborY="-4217">
        <dgm:presLayoutVars>
          <dgm:chMax val="1"/>
          <dgm:chPref val="1"/>
        </dgm:presLayoutVars>
      </dgm:prSet>
      <dgm:spPr/>
    </dgm:pt>
  </dgm:ptLst>
  <dgm:cxnLst>
    <dgm:cxn modelId="{10730D01-86A4-4A0C-BD39-76FDA3461BF7}" type="presOf" srcId="{0EC36F4D-32A0-48B0-91A1-5DEFA2FCBEA2}" destId="{4FEC15E5-DD87-4381-A84D-FDDEF9A0C108}" srcOrd="0" destOrd="0" presId="urn:microsoft.com/office/officeart/2018/2/layout/IconCircleList"/>
    <dgm:cxn modelId="{AE0FFF0C-8F3D-410F-B391-90FA35AA1A0A}" type="presOf" srcId="{A62F1B29-7C52-4478-892E-E7B9947D8589}" destId="{F3707F8D-E066-447D-838A-61C703A29030}" srcOrd="0" destOrd="0" presId="urn:microsoft.com/office/officeart/2018/2/layout/IconCircleList"/>
    <dgm:cxn modelId="{6EEB0B13-FE3A-4A4C-803D-B47085822E22}" type="presOf" srcId="{017C469C-0C7B-4A14-9B23-95D07FF1EFA0}" destId="{DD8EE432-D1CE-4CD2-A385-194FF663C448}" srcOrd="0" destOrd="0" presId="urn:microsoft.com/office/officeart/2018/2/layout/IconCircleList"/>
    <dgm:cxn modelId="{1330CF17-4765-4A82-B125-FEC8FCFE0B5E}" type="presOf" srcId="{95DB733E-B776-42C6-A895-879BD7A4FA93}" destId="{F7C832C1-5063-4353-A29B-452700B9376D}" srcOrd="0" destOrd="0" presId="urn:microsoft.com/office/officeart/2018/2/layout/IconCircleList"/>
    <dgm:cxn modelId="{A36C765D-E14B-4CDD-8426-B1F1A1A74DF5}" srcId="{8AFC2833-6019-4498-B6C4-6B7179601A04}" destId="{95DB733E-B776-42C6-A895-879BD7A4FA93}" srcOrd="1" destOrd="0" parTransId="{DC90A1D4-FF3D-4B7B-91B1-A673A3DC1948}" sibTransId="{339386FA-E07F-4CD0-9B38-4D6A6D7983EE}"/>
    <dgm:cxn modelId="{F10C6B60-F26A-4431-8082-AAF32092FD16}" type="presOf" srcId="{4CC783D2-F7FD-4819-9F01-1276F8723A45}" destId="{1688ACA3-9FF4-4A32-85AB-184F3FC8C1C5}" srcOrd="0" destOrd="0" presId="urn:microsoft.com/office/officeart/2018/2/layout/IconCircleList"/>
    <dgm:cxn modelId="{90F38143-E765-4F25-81B7-7946D5B57D97}" type="presOf" srcId="{7F0D147A-42B0-446E-BB78-8753AD019722}" destId="{32FBBC3A-B64F-4482-89F3-A110A36E6B72}" srcOrd="0" destOrd="0" presId="urn:microsoft.com/office/officeart/2018/2/layout/IconCircleList"/>
    <dgm:cxn modelId="{A362A549-FE7A-4013-B893-CBAFB9171D35}" type="presOf" srcId="{1A971243-6B15-4CF4-9ADF-B5597341953A}" destId="{8BF5747E-E675-4FF7-A9BE-EB0230A698F6}" srcOrd="0" destOrd="0" presId="urn:microsoft.com/office/officeart/2018/2/layout/IconCircleList"/>
    <dgm:cxn modelId="{8DF9516C-0F11-47B6-82EC-39C515554AC1}" srcId="{8AFC2833-6019-4498-B6C4-6B7179601A04}" destId="{7F0D147A-42B0-446E-BB78-8753AD019722}" srcOrd="7" destOrd="0" parTransId="{2A1B706B-244C-4C07-B755-1CAF02D2C806}" sibTransId="{247B78C8-39BC-40F7-85E0-F7CB40AE6D9A}"/>
    <dgm:cxn modelId="{7FCB667C-349C-4C20-83CD-D36AB6DB8EF5}" type="presOf" srcId="{746F0289-AEBE-49F1-ACDF-7B8EB52AAC87}" destId="{E321A2B4-6BDB-4ABA-8E8A-ED1AC2FE37BF}" srcOrd="0" destOrd="0" presId="urn:microsoft.com/office/officeart/2018/2/layout/IconCircleList"/>
    <dgm:cxn modelId="{4171DA80-355D-4207-97B1-168647FF7198}" type="presOf" srcId="{EDE36776-E04E-49E8-B80F-9D5D9F66E389}" destId="{E0896704-BDEA-4A07-A442-87F8E7CC37E5}" srcOrd="0" destOrd="0" presId="urn:microsoft.com/office/officeart/2018/2/layout/IconCircleList"/>
    <dgm:cxn modelId="{64E73B82-B93B-4F04-B8F5-56C7378DE703}" type="presOf" srcId="{247B78C8-39BC-40F7-85E0-F7CB40AE6D9A}" destId="{7A80973D-C7C1-43AF-915E-0AA9175E40A7}" srcOrd="0" destOrd="0" presId="urn:microsoft.com/office/officeart/2018/2/layout/IconCircleList"/>
    <dgm:cxn modelId="{AA8C838D-3B24-4F94-8893-D732749BE1D8}" type="presOf" srcId="{339386FA-E07F-4CD0-9B38-4D6A6D7983EE}" destId="{AB877C34-6E4A-4E7E-A31C-B1FF595ACA96}" srcOrd="0" destOrd="0" presId="urn:microsoft.com/office/officeart/2018/2/layout/IconCircleList"/>
    <dgm:cxn modelId="{A29CF58D-FF5B-4A65-9693-F1CE2A087CB6}" srcId="{8AFC2833-6019-4498-B6C4-6B7179601A04}" destId="{746F0289-AEBE-49F1-ACDF-7B8EB52AAC87}" srcOrd="3" destOrd="0" parTransId="{DF922FBB-20D0-4855-AB19-06DBCC442499}" sibTransId="{A62F1B29-7C52-4478-892E-E7B9947D8589}"/>
    <dgm:cxn modelId="{59A51B99-5FAE-423B-B9A4-9A262F4B44AB}" type="presOf" srcId="{87E514A5-4376-42FD-BFBC-F0FF8043F36F}" destId="{E2BCD618-D031-4B97-9EE3-EF35D2350169}" srcOrd="0" destOrd="0" presId="urn:microsoft.com/office/officeart/2018/2/layout/IconCircleList"/>
    <dgm:cxn modelId="{C17ACEA2-F3E8-4498-A950-69549C4BCE3B}" srcId="{8AFC2833-6019-4498-B6C4-6B7179601A04}" destId="{1A971243-6B15-4CF4-9ADF-B5597341953A}" srcOrd="8" destOrd="0" parTransId="{51F7889C-DA5B-467F-9A84-C044B254A8DF}" sibTransId="{979052E1-543A-4BE6-A4B1-9C7EAE465660}"/>
    <dgm:cxn modelId="{6B41D6A3-1442-442D-AD5F-CCA4C6326F50}" srcId="{8AFC2833-6019-4498-B6C4-6B7179601A04}" destId="{8F43A0B3-9BD1-4ECE-9C90-C6E7B9A58598}" srcOrd="5" destOrd="0" parTransId="{E8957194-7585-4373-834F-D29E3DBEEB87}" sibTransId="{60671514-ECFC-4CD8-97A3-05CEA28DD480}"/>
    <dgm:cxn modelId="{7184CAA7-BC96-46F7-A630-5D6BA0DA554F}" srcId="{8AFC2833-6019-4498-B6C4-6B7179601A04}" destId="{017C469C-0C7B-4A14-9B23-95D07FF1EFA0}" srcOrd="6" destOrd="0" parTransId="{8D40B25A-2B10-4085-A7AA-D4C21D9277A9}" sibTransId="{35D753E2-08FD-4611-9315-4FAFC89E6A83}"/>
    <dgm:cxn modelId="{3C334CAB-51EA-44CC-8DD8-8B5D62E98B32}" srcId="{8AFC2833-6019-4498-B6C4-6B7179601A04}" destId="{EDE36776-E04E-49E8-B80F-9D5D9F66E389}" srcOrd="4" destOrd="0" parTransId="{D8BE0A90-8878-48E4-B8C2-5F3D542D02B2}" sibTransId="{F670208D-1D5D-4EDD-9DC0-E70EEC90D002}"/>
    <dgm:cxn modelId="{0DBB9EB8-92C1-457A-AA2D-52771248BF6D}" srcId="{8AFC2833-6019-4498-B6C4-6B7179601A04}" destId="{4CC783D2-F7FD-4819-9F01-1276F8723A45}" srcOrd="0" destOrd="0" parTransId="{6792968A-FA46-49A6-A27E-FA0C2900005F}" sibTransId="{87E514A5-4376-42FD-BFBC-F0FF8043F36F}"/>
    <dgm:cxn modelId="{D6784DC1-534A-4082-A7F4-33A3D1108AB1}" type="presOf" srcId="{60671514-ECFC-4CD8-97A3-05CEA28DD480}" destId="{82B8F6FB-1E4D-485A-B130-6DE4D8E9ADA4}" srcOrd="0" destOrd="0" presId="urn:microsoft.com/office/officeart/2018/2/layout/IconCircleList"/>
    <dgm:cxn modelId="{05DA33E4-D0E9-4306-A6AD-8353EAEB9510}" srcId="{8AFC2833-6019-4498-B6C4-6B7179601A04}" destId="{194AA568-F9DA-446A-977F-1B3890870A26}" srcOrd="2" destOrd="0" parTransId="{57732BE0-456A-4EF7-A4D7-19D82EDA99C6}" sibTransId="{0EC36F4D-32A0-48B0-91A1-5DEFA2FCBEA2}"/>
    <dgm:cxn modelId="{26BD74EB-2B67-4F2C-84C1-822230EA6C30}" type="presOf" srcId="{8F43A0B3-9BD1-4ECE-9C90-C6E7B9A58598}" destId="{A5D3397A-E037-4B1C-8A4E-86FC7DCEF83D}" srcOrd="0" destOrd="0" presId="urn:microsoft.com/office/officeart/2018/2/layout/IconCircleList"/>
    <dgm:cxn modelId="{59C270EC-4CA3-41AB-98EF-26CFC7529C5C}" type="presOf" srcId="{8AFC2833-6019-4498-B6C4-6B7179601A04}" destId="{A65604D3-6E41-4EFB-B811-2AB2646A9202}" srcOrd="0" destOrd="0" presId="urn:microsoft.com/office/officeart/2018/2/layout/IconCircleList"/>
    <dgm:cxn modelId="{11EC3BEE-DD7B-41E4-8E37-6EEFFB5AEFFA}" type="presOf" srcId="{35D753E2-08FD-4611-9315-4FAFC89E6A83}" destId="{C0DC06B5-3EE8-47B4-806C-5643EADAA037}" srcOrd="0" destOrd="0" presId="urn:microsoft.com/office/officeart/2018/2/layout/IconCircleList"/>
    <dgm:cxn modelId="{E4D7DDF6-6CD6-403C-BC59-FCC28A006E84}" type="presOf" srcId="{F670208D-1D5D-4EDD-9DC0-E70EEC90D002}" destId="{0181CF8E-4322-47CF-A305-5B9EE5223277}" srcOrd="0" destOrd="0" presId="urn:microsoft.com/office/officeart/2018/2/layout/IconCircleList"/>
    <dgm:cxn modelId="{1BF7B8FE-663A-4314-8230-56A3BFB34758}" type="presOf" srcId="{194AA568-F9DA-446A-977F-1B3890870A26}" destId="{3011F4F4-653A-4605-A248-804676A5EBA6}" srcOrd="0" destOrd="0" presId="urn:microsoft.com/office/officeart/2018/2/layout/IconCircleList"/>
    <dgm:cxn modelId="{E7901A7D-A6C2-4A20-8635-C875F4D4055B}" type="presParOf" srcId="{A65604D3-6E41-4EFB-B811-2AB2646A9202}" destId="{BEDD1ACB-4B8C-4BD8-94A0-99826B26BF9C}" srcOrd="0" destOrd="0" presId="urn:microsoft.com/office/officeart/2018/2/layout/IconCircleList"/>
    <dgm:cxn modelId="{1874814B-EB78-4CEF-9298-53E5D301FFAC}" type="presParOf" srcId="{BEDD1ACB-4B8C-4BD8-94A0-99826B26BF9C}" destId="{CC9AFCB1-F84E-439C-B4AB-CDBA1A56B8AD}" srcOrd="0" destOrd="0" presId="urn:microsoft.com/office/officeart/2018/2/layout/IconCircleList"/>
    <dgm:cxn modelId="{FF1A35C6-7F8B-49AB-98C3-6626DF4A8719}" type="presParOf" srcId="{CC9AFCB1-F84E-439C-B4AB-CDBA1A56B8AD}" destId="{3347CA55-B279-4743-8B03-FBA8A3098D0A}" srcOrd="0" destOrd="0" presId="urn:microsoft.com/office/officeart/2018/2/layout/IconCircleList"/>
    <dgm:cxn modelId="{F99AE946-257A-4756-AE40-937D4663DCB0}" type="presParOf" srcId="{CC9AFCB1-F84E-439C-B4AB-CDBA1A56B8AD}" destId="{1DAA4846-5175-47C7-8DBA-D5EC40886236}" srcOrd="1" destOrd="0" presId="urn:microsoft.com/office/officeart/2018/2/layout/IconCircleList"/>
    <dgm:cxn modelId="{A4218986-70B1-4A82-BB9F-9FBB78B52D42}" type="presParOf" srcId="{CC9AFCB1-F84E-439C-B4AB-CDBA1A56B8AD}" destId="{73E7C147-62F9-40D4-BC43-662E9314A817}" srcOrd="2" destOrd="0" presId="urn:microsoft.com/office/officeart/2018/2/layout/IconCircleList"/>
    <dgm:cxn modelId="{89FD8FA3-639C-4CE3-AE18-E6EB9FE7BA3C}" type="presParOf" srcId="{CC9AFCB1-F84E-439C-B4AB-CDBA1A56B8AD}" destId="{1688ACA3-9FF4-4A32-85AB-184F3FC8C1C5}" srcOrd="3" destOrd="0" presId="urn:microsoft.com/office/officeart/2018/2/layout/IconCircleList"/>
    <dgm:cxn modelId="{5E6990EB-BC46-452A-B990-6AA7FAA6AB3D}" type="presParOf" srcId="{BEDD1ACB-4B8C-4BD8-94A0-99826B26BF9C}" destId="{E2BCD618-D031-4B97-9EE3-EF35D2350169}" srcOrd="1" destOrd="0" presId="urn:microsoft.com/office/officeart/2018/2/layout/IconCircleList"/>
    <dgm:cxn modelId="{197CD37B-F63D-4D36-BC5F-967D11EE9A99}" type="presParOf" srcId="{BEDD1ACB-4B8C-4BD8-94A0-99826B26BF9C}" destId="{C53AD4E9-5939-4036-B039-1C5DA6B44E8C}" srcOrd="2" destOrd="0" presId="urn:microsoft.com/office/officeart/2018/2/layout/IconCircleList"/>
    <dgm:cxn modelId="{D7C79088-E837-44D6-98F5-441D127BD6EF}" type="presParOf" srcId="{C53AD4E9-5939-4036-B039-1C5DA6B44E8C}" destId="{6B68F56B-67F4-4BCD-AA57-703ED3D32643}" srcOrd="0" destOrd="0" presId="urn:microsoft.com/office/officeart/2018/2/layout/IconCircleList"/>
    <dgm:cxn modelId="{D96BE5D4-8F57-4723-9318-9732BAD5915B}" type="presParOf" srcId="{C53AD4E9-5939-4036-B039-1C5DA6B44E8C}" destId="{9CE8BF7C-8DB5-4991-9A31-1241C2A3554D}" srcOrd="1" destOrd="0" presId="urn:microsoft.com/office/officeart/2018/2/layout/IconCircleList"/>
    <dgm:cxn modelId="{CC7DAA7C-B11A-4BE4-ACA3-DED6D68B027A}" type="presParOf" srcId="{C53AD4E9-5939-4036-B039-1C5DA6B44E8C}" destId="{6C297E7E-FA68-45E5-87B7-D5ED01CBE48D}" srcOrd="2" destOrd="0" presId="urn:microsoft.com/office/officeart/2018/2/layout/IconCircleList"/>
    <dgm:cxn modelId="{450356C1-D797-4B33-85AD-85E7A9A0F7A3}" type="presParOf" srcId="{C53AD4E9-5939-4036-B039-1C5DA6B44E8C}" destId="{F7C832C1-5063-4353-A29B-452700B9376D}" srcOrd="3" destOrd="0" presId="urn:microsoft.com/office/officeart/2018/2/layout/IconCircleList"/>
    <dgm:cxn modelId="{4FC57FB5-2372-422A-B887-A39C42D0FA45}" type="presParOf" srcId="{BEDD1ACB-4B8C-4BD8-94A0-99826B26BF9C}" destId="{AB877C34-6E4A-4E7E-A31C-B1FF595ACA96}" srcOrd="3" destOrd="0" presId="urn:microsoft.com/office/officeart/2018/2/layout/IconCircleList"/>
    <dgm:cxn modelId="{1D0DD028-E00C-4466-9DB7-4566D40E856C}" type="presParOf" srcId="{BEDD1ACB-4B8C-4BD8-94A0-99826B26BF9C}" destId="{C2419911-C562-40A7-9F9E-C0504D95F9FD}" srcOrd="4" destOrd="0" presId="urn:microsoft.com/office/officeart/2018/2/layout/IconCircleList"/>
    <dgm:cxn modelId="{1A0CE4FA-8D41-412F-855F-F7711FC72524}" type="presParOf" srcId="{C2419911-C562-40A7-9F9E-C0504D95F9FD}" destId="{7026EE63-C33D-4EDD-93DC-FEEC616DC1CC}" srcOrd="0" destOrd="0" presId="urn:microsoft.com/office/officeart/2018/2/layout/IconCircleList"/>
    <dgm:cxn modelId="{489FDBE3-D123-4705-BB59-6CF43E19CEF6}" type="presParOf" srcId="{C2419911-C562-40A7-9F9E-C0504D95F9FD}" destId="{0DEA6605-2724-48CE-B995-0BEDCB25E7B7}" srcOrd="1" destOrd="0" presId="urn:microsoft.com/office/officeart/2018/2/layout/IconCircleList"/>
    <dgm:cxn modelId="{49C2A162-4376-487A-A00A-45AB2F82E47F}" type="presParOf" srcId="{C2419911-C562-40A7-9F9E-C0504D95F9FD}" destId="{EC659F12-7319-4828-9635-5CB47234D13E}" srcOrd="2" destOrd="0" presId="urn:microsoft.com/office/officeart/2018/2/layout/IconCircleList"/>
    <dgm:cxn modelId="{28159AF7-EE17-42B7-A2B1-AC4E968E1DE9}" type="presParOf" srcId="{C2419911-C562-40A7-9F9E-C0504D95F9FD}" destId="{3011F4F4-653A-4605-A248-804676A5EBA6}" srcOrd="3" destOrd="0" presId="urn:microsoft.com/office/officeart/2018/2/layout/IconCircleList"/>
    <dgm:cxn modelId="{62A4645E-3C43-48C1-9B6F-2493F13BE2E7}" type="presParOf" srcId="{BEDD1ACB-4B8C-4BD8-94A0-99826B26BF9C}" destId="{4FEC15E5-DD87-4381-A84D-FDDEF9A0C108}" srcOrd="5" destOrd="0" presId="urn:microsoft.com/office/officeart/2018/2/layout/IconCircleList"/>
    <dgm:cxn modelId="{543F189E-FB58-41AA-BDC8-B98F6E528320}" type="presParOf" srcId="{BEDD1ACB-4B8C-4BD8-94A0-99826B26BF9C}" destId="{3E1E429C-A15A-44D6-B7FA-CC6A426FA88F}" srcOrd="6" destOrd="0" presId="urn:microsoft.com/office/officeart/2018/2/layout/IconCircleList"/>
    <dgm:cxn modelId="{ECC84E0B-D968-4983-9F03-6A017216FE11}" type="presParOf" srcId="{3E1E429C-A15A-44D6-B7FA-CC6A426FA88F}" destId="{2E047BB3-3912-4F43-A367-665BE14E4737}" srcOrd="0" destOrd="0" presId="urn:microsoft.com/office/officeart/2018/2/layout/IconCircleList"/>
    <dgm:cxn modelId="{F0D59ED5-79D3-4202-A7B2-CF0A3A1574E6}" type="presParOf" srcId="{3E1E429C-A15A-44D6-B7FA-CC6A426FA88F}" destId="{958F8B9B-9F30-4E82-9EBD-0C84DF64E216}" srcOrd="1" destOrd="0" presId="urn:microsoft.com/office/officeart/2018/2/layout/IconCircleList"/>
    <dgm:cxn modelId="{D8AEF200-3915-458E-B6B5-7B5C8A3B7F46}" type="presParOf" srcId="{3E1E429C-A15A-44D6-B7FA-CC6A426FA88F}" destId="{7DFE6A25-AD44-490D-B7A7-C5690205F06A}" srcOrd="2" destOrd="0" presId="urn:microsoft.com/office/officeart/2018/2/layout/IconCircleList"/>
    <dgm:cxn modelId="{3D38E351-F04E-473C-A9AD-3FD42C22B913}" type="presParOf" srcId="{3E1E429C-A15A-44D6-B7FA-CC6A426FA88F}" destId="{E321A2B4-6BDB-4ABA-8E8A-ED1AC2FE37BF}" srcOrd="3" destOrd="0" presId="urn:microsoft.com/office/officeart/2018/2/layout/IconCircleList"/>
    <dgm:cxn modelId="{38670583-E2F2-4512-AF7E-9C7A1481EAF6}" type="presParOf" srcId="{BEDD1ACB-4B8C-4BD8-94A0-99826B26BF9C}" destId="{F3707F8D-E066-447D-838A-61C703A29030}" srcOrd="7" destOrd="0" presId="urn:microsoft.com/office/officeart/2018/2/layout/IconCircleList"/>
    <dgm:cxn modelId="{F0F3B76A-0D9C-4EF6-90AC-8825EBD31CAB}" type="presParOf" srcId="{BEDD1ACB-4B8C-4BD8-94A0-99826B26BF9C}" destId="{F7D21080-27FA-42C1-82E3-384066401CDE}" srcOrd="8" destOrd="0" presId="urn:microsoft.com/office/officeart/2018/2/layout/IconCircleList"/>
    <dgm:cxn modelId="{55327A3B-A780-411C-9810-09659ADA3EAD}" type="presParOf" srcId="{F7D21080-27FA-42C1-82E3-384066401CDE}" destId="{E6B656AD-4F5A-404E-A678-EE61320AC6E5}" srcOrd="0" destOrd="0" presId="urn:microsoft.com/office/officeart/2018/2/layout/IconCircleList"/>
    <dgm:cxn modelId="{C49BBD26-EB89-4FA0-A294-4493821783E7}" type="presParOf" srcId="{F7D21080-27FA-42C1-82E3-384066401CDE}" destId="{3FB346E1-25CA-4E04-8CD6-99BC7E8DA805}" srcOrd="1" destOrd="0" presId="urn:microsoft.com/office/officeart/2018/2/layout/IconCircleList"/>
    <dgm:cxn modelId="{80651659-6EB6-410F-A411-F70713B1E10E}" type="presParOf" srcId="{F7D21080-27FA-42C1-82E3-384066401CDE}" destId="{D6144996-2228-49C6-B2B9-B0A55BE5850E}" srcOrd="2" destOrd="0" presId="urn:microsoft.com/office/officeart/2018/2/layout/IconCircleList"/>
    <dgm:cxn modelId="{21084D13-356D-432C-BA14-29DF4D04FF67}" type="presParOf" srcId="{F7D21080-27FA-42C1-82E3-384066401CDE}" destId="{E0896704-BDEA-4A07-A442-87F8E7CC37E5}" srcOrd="3" destOrd="0" presId="urn:microsoft.com/office/officeart/2018/2/layout/IconCircleList"/>
    <dgm:cxn modelId="{44C31F8A-BE33-4867-860C-3FD137C930FE}" type="presParOf" srcId="{BEDD1ACB-4B8C-4BD8-94A0-99826B26BF9C}" destId="{0181CF8E-4322-47CF-A305-5B9EE5223277}" srcOrd="9" destOrd="0" presId="urn:microsoft.com/office/officeart/2018/2/layout/IconCircleList"/>
    <dgm:cxn modelId="{947AFED6-7F70-447F-9A23-76853EA32281}" type="presParOf" srcId="{BEDD1ACB-4B8C-4BD8-94A0-99826B26BF9C}" destId="{CC05F0DD-9F83-4B63-BBAA-517F272F6338}" srcOrd="10" destOrd="0" presId="urn:microsoft.com/office/officeart/2018/2/layout/IconCircleList"/>
    <dgm:cxn modelId="{02925AD4-3841-4285-AB43-4B3333C6C616}" type="presParOf" srcId="{CC05F0DD-9F83-4B63-BBAA-517F272F6338}" destId="{3E375CC3-4854-43A7-903D-70B484F99FC0}" srcOrd="0" destOrd="0" presId="urn:microsoft.com/office/officeart/2018/2/layout/IconCircleList"/>
    <dgm:cxn modelId="{45ADB08E-F1C7-4C81-A1BA-190A624B8F8D}" type="presParOf" srcId="{CC05F0DD-9F83-4B63-BBAA-517F272F6338}" destId="{7CA8A443-D317-404B-AB27-7E456E8AD41B}" srcOrd="1" destOrd="0" presId="urn:microsoft.com/office/officeart/2018/2/layout/IconCircleList"/>
    <dgm:cxn modelId="{CE37EC20-1FB2-4805-A294-821349245355}" type="presParOf" srcId="{CC05F0DD-9F83-4B63-BBAA-517F272F6338}" destId="{2A7201D9-1E85-4F6B-83DF-A4EC2EE33438}" srcOrd="2" destOrd="0" presId="urn:microsoft.com/office/officeart/2018/2/layout/IconCircleList"/>
    <dgm:cxn modelId="{63FB308F-EFB7-4DED-A768-803F81FFE321}" type="presParOf" srcId="{CC05F0DD-9F83-4B63-BBAA-517F272F6338}" destId="{A5D3397A-E037-4B1C-8A4E-86FC7DCEF83D}" srcOrd="3" destOrd="0" presId="urn:microsoft.com/office/officeart/2018/2/layout/IconCircleList"/>
    <dgm:cxn modelId="{BC2C9D5C-4EE9-484C-8D10-AF6702BC8C50}" type="presParOf" srcId="{BEDD1ACB-4B8C-4BD8-94A0-99826B26BF9C}" destId="{82B8F6FB-1E4D-485A-B130-6DE4D8E9ADA4}" srcOrd="11" destOrd="0" presId="urn:microsoft.com/office/officeart/2018/2/layout/IconCircleList"/>
    <dgm:cxn modelId="{A7D54536-50C7-4BF4-8627-81038EAB31B6}" type="presParOf" srcId="{BEDD1ACB-4B8C-4BD8-94A0-99826B26BF9C}" destId="{952A9670-2239-4B50-B152-160C5E83E551}" srcOrd="12" destOrd="0" presId="urn:microsoft.com/office/officeart/2018/2/layout/IconCircleList"/>
    <dgm:cxn modelId="{22CB1B2D-FF16-4B6B-B03D-BF652FFD3D16}" type="presParOf" srcId="{952A9670-2239-4B50-B152-160C5E83E551}" destId="{66C4482F-9E71-47FF-8605-02361F94F45A}" srcOrd="0" destOrd="0" presId="urn:microsoft.com/office/officeart/2018/2/layout/IconCircleList"/>
    <dgm:cxn modelId="{D9C658A4-9A84-414F-B98F-AE5E36884667}" type="presParOf" srcId="{952A9670-2239-4B50-B152-160C5E83E551}" destId="{6E9679CA-DB59-4754-95A4-504C71752A3E}" srcOrd="1" destOrd="0" presId="urn:microsoft.com/office/officeart/2018/2/layout/IconCircleList"/>
    <dgm:cxn modelId="{D8E40487-A2E1-4153-BF98-0B5DCFC66CAF}" type="presParOf" srcId="{952A9670-2239-4B50-B152-160C5E83E551}" destId="{A7BD864F-D180-4C8C-AC46-538F0AEF684D}" srcOrd="2" destOrd="0" presId="urn:microsoft.com/office/officeart/2018/2/layout/IconCircleList"/>
    <dgm:cxn modelId="{DEFB7F87-08A8-4094-9EC2-AD0399B24290}" type="presParOf" srcId="{952A9670-2239-4B50-B152-160C5E83E551}" destId="{DD8EE432-D1CE-4CD2-A385-194FF663C448}" srcOrd="3" destOrd="0" presId="urn:microsoft.com/office/officeart/2018/2/layout/IconCircleList"/>
    <dgm:cxn modelId="{7186AFD3-835B-4A59-8F2D-037DDED5CFCB}" type="presParOf" srcId="{BEDD1ACB-4B8C-4BD8-94A0-99826B26BF9C}" destId="{C0DC06B5-3EE8-47B4-806C-5643EADAA037}" srcOrd="13" destOrd="0" presId="urn:microsoft.com/office/officeart/2018/2/layout/IconCircleList"/>
    <dgm:cxn modelId="{C56C40E2-C4FC-4E15-8F45-D1D73D95F1E1}" type="presParOf" srcId="{BEDD1ACB-4B8C-4BD8-94A0-99826B26BF9C}" destId="{5E0BB3D5-B789-48A5-9F49-26EA806EB64B}" srcOrd="14" destOrd="0" presId="urn:microsoft.com/office/officeart/2018/2/layout/IconCircleList"/>
    <dgm:cxn modelId="{62741CA2-8552-4DC7-A933-DF21631A5565}" type="presParOf" srcId="{5E0BB3D5-B789-48A5-9F49-26EA806EB64B}" destId="{7A8E788C-6660-4E72-AC75-1144263834EB}" srcOrd="0" destOrd="0" presId="urn:microsoft.com/office/officeart/2018/2/layout/IconCircleList"/>
    <dgm:cxn modelId="{15CFC7DE-97F9-40AF-A894-370A2624A93C}" type="presParOf" srcId="{5E0BB3D5-B789-48A5-9F49-26EA806EB64B}" destId="{FB4615C8-E26E-4584-8734-9A2911370BBB}" srcOrd="1" destOrd="0" presId="urn:microsoft.com/office/officeart/2018/2/layout/IconCircleList"/>
    <dgm:cxn modelId="{B3EFA805-2525-4B57-AB15-48C29DC76DC0}" type="presParOf" srcId="{5E0BB3D5-B789-48A5-9F49-26EA806EB64B}" destId="{7F67EC41-B5D7-4319-A1CF-5A1BDE0E93A6}" srcOrd="2" destOrd="0" presId="urn:microsoft.com/office/officeart/2018/2/layout/IconCircleList"/>
    <dgm:cxn modelId="{9D187B80-D953-48A5-9966-5FDA64D9373E}" type="presParOf" srcId="{5E0BB3D5-B789-48A5-9F49-26EA806EB64B}" destId="{32FBBC3A-B64F-4482-89F3-A110A36E6B72}" srcOrd="3" destOrd="0" presId="urn:microsoft.com/office/officeart/2018/2/layout/IconCircleList"/>
    <dgm:cxn modelId="{E5EB9DA3-D5E1-4713-B0D7-06CA2C3FD4AF}" type="presParOf" srcId="{BEDD1ACB-4B8C-4BD8-94A0-99826B26BF9C}" destId="{7A80973D-C7C1-43AF-915E-0AA9175E40A7}" srcOrd="15" destOrd="0" presId="urn:microsoft.com/office/officeart/2018/2/layout/IconCircleList"/>
    <dgm:cxn modelId="{58C054BA-F69F-4C3B-BCC6-49FF33D06AB7}" type="presParOf" srcId="{BEDD1ACB-4B8C-4BD8-94A0-99826B26BF9C}" destId="{3297E7CA-A38E-41E0-AC65-9F2FEB54EFD8}" srcOrd="16" destOrd="0" presId="urn:microsoft.com/office/officeart/2018/2/layout/IconCircleList"/>
    <dgm:cxn modelId="{3C399488-0527-4531-96C8-A607E1D4EAF1}" type="presParOf" srcId="{3297E7CA-A38E-41E0-AC65-9F2FEB54EFD8}" destId="{57F697D0-A2AF-4CF4-8674-39D5A7390BA3}" srcOrd="0" destOrd="0" presId="urn:microsoft.com/office/officeart/2018/2/layout/IconCircleList"/>
    <dgm:cxn modelId="{8147830A-FB8B-43F5-BE9C-20F415EF2EE4}" type="presParOf" srcId="{3297E7CA-A38E-41E0-AC65-9F2FEB54EFD8}" destId="{B1C61D0E-191F-463B-A08F-967D242A7C26}" srcOrd="1" destOrd="0" presId="urn:microsoft.com/office/officeart/2018/2/layout/IconCircleList"/>
    <dgm:cxn modelId="{5905CEAD-DA53-4512-8D74-0B5639B93100}" type="presParOf" srcId="{3297E7CA-A38E-41E0-AC65-9F2FEB54EFD8}" destId="{1495731A-5242-44C9-B65E-D5FCEB3F845E}" srcOrd="2" destOrd="0" presId="urn:microsoft.com/office/officeart/2018/2/layout/IconCircleList"/>
    <dgm:cxn modelId="{648E68E0-17E8-4522-B15F-E32FB997B683}" type="presParOf" srcId="{3297E7CA-A38E-41E0-AC65-9F2FEB54EFD8}" destId="{8BF5747E-E675-4FF7-A9BE-EB0230A698F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1E7-1EF1-4232-90F1-00CCD2659BFF}">
      <dsp:nvSpPr>
        <dsp:cNvPr id="0" name=""/>
        <dsp:cNvSpPr/>
      </dsp:nvSpPr>
      <dsp:spPr>
        <a:xfrm>
          <a:off x="0" y="499"/>
          <a:ext cx="9618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13C4F5-7284-4FA7-BC11-899C7BDF7277}">
      <dsp:nvSpPr>
        <dsp:cNvPr id="0" name=""/>
        <dsp:cNvSpPr/>
      </dsp:nvSpPr>
      <dsp:spPr>
        <a:xfrm>
          <a:off x="0" y="49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Monday to Thursday evenings.</a:t>
          </a:r>
          <a:endParaRPr lang="en-US" sz="2500" kern="1200"/>
        </a:p>
      </dsp:txBody>
      <dsp:txXfrm>
        <a:off x="0" y="499"/>
        <a:ext cx="9618133" cy="818496"/>
      </dsp:txXfrm>
    </dsp:sp>
    <dsp:sp modelId="{BC0A613F-A589-47AC-A1B7-4091729625FD}">
      <dsp:nvSpPr>
        <dsp:cNvPr id="0" name=""/>
        <dsp:cNvSpPr/>
      </dsp:nvSpPr>
      <dsp:spPr>
        <a:xfrm>
          <a:off x="0" y="818996"/>
          <a:ext cx="9618133"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149B0F-B6C6-4D77-B52A-7AED646FDAB5}">
      <dsp:nvSpPr>
        <dsp:cNvPr id="0" name=""/>
        <dsp:cNvSpPr/>
      </dsp:nvSpPr>
      <dsp:spPr>
        <a:xfrm>
          <a:off x="0" y="818996"/>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4.00pm to 6.15pm.</a:t>
          </a:r>
          <a:endParaRPr lang="en-US" sz="2500" kern="1200"/>
        </a:p>
      </dsp:txBody>
      <dsp:txXfrm>
        <a:off x="0" y="818996"/>
        <a:ext cx="9618133" cy="818496"/>
      </dsp:txXfrm>
    </dsp:sp>
    <dsp:sp modelId="{03296986-5EDE-441C-ACB8-515A8493A9D2}">
      <dsp:nvSpPr>
        <dsp:cNvPr id="0" name=""/>
        <dsp:cNvSpPr/>
      </dsp:nvSpPr>
      <dsp:spPr>
        <a:xfrm>
          <a:off x="0" y="1637492"/>
          <a:ext cx="961813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1C8E7-C585-4D0F-B2A9-114406BC67F4}">
      <dsp:nvSpPr>
        <dsp:cNvPr id="0" name=""/>
        <dsp:cNvSpPr/>
      </dsp:nvSpPr>
      <dsp:spPr>
        <a:xfrm>
          <a:off x="0" y="1637492"/>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€3 per evening, pay on Way2Pay – Email marie</a:t>
          </a:r>
          <a:r>
            <a:rPr lang="en-IE" sz="2500" kern="1200">
              <a:latin typeface="Calibri" panose="020F0502020204030204"/>
            </a:rPr>
            <a:t>.coffey@</a:t>
          </a:r>
          <a:r>
            <a:rPr lang="en-IE" sz="2500" kern="1200"/>
            <a:t>borrisokanecc.ie </a:t>
          </a:r>
          <a:endParaRPr lang="en-US" sz="2500" kern="1200"/>
        </a:p>
      </dsp:txBody>
      <dsp:txXfrm>
        <a:off x="0" y="1637492"/>
        <a:ext cx="9618133" cy="818496"/>
      </dsp:txXfrm>
    </dsp:sp>
    <dsp:sp modelId="{48075700-0BAF-4010-BC4F-0EB01F064A18}">
      <dsp:nvSpPr>
        <dsp:cNvPr id="0" name=""/>
        <dsp:cNvSpPr/>
      </dsp:nvSpPr>
      <dsp:spPr>
        <a:xfrm>
          <a:off x="0" y="2455989"/>
          <a:ext cx="961813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2BCD5-47DD-4D28-AC65-571BF2251CC1}">
      <dsp:nvSpPr>
        <dsp:cNvPr id="0" name=""/>
        <dsp:cNvSpPr/>
      </dsp:nvSpPr>
      <dsp:spPr>
        <a:xfrm>
          <a:off x="0" y="2455989"/>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Extra study at home. </a:t>
          </a:r>
          <a:endParaRPr lang="en-US" sz="2500" kern="1200"/>
        </a:p>
      </dsp:txBody>
      <dsp:txXfrm>
        <a:off x="0" y="2455989"/>
        <a:ext cx="9618133" cy="818496"/>
      </dsp:txXfrm>
    </dsp:sp>
    <dsp:sp modelId="{4154DD08-6A19-4B00-BBD5-2FA8D007D58F}">
      <dsp:nvSpPr>
        <dsp:cNvPr id="0" name=""/>
        <dsp:cNvSpPr/>
      </dsp:nvSpPr>
      <dsp:spPr>
        <a:xfrm>
          <a:off x="0" y="3274485"/>
          <a:ext cx="961813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C2BCF-D67C-4932-B82E-CBD2B4CC797A}">
      <dsp:nvSpPr>
        <dsp:cNvPr id="0" name=""/>
        <dsp:cNvSpPr/>
      </dsp:nvSpPr>
      <dsp:spPr>
        <a:xfrm>
          <a:off x="0" y="3274485"/>
          <a:ext cx="9618133" cy="81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100000"/>
            </a:lnSpc>
            <a:spcBef>
              <a:spcPct val="0"/>
            </a:spcBef>
            <a:spcAft>
              <a:spcPct val="35000"/>
            </a:spcAft>
            <a:buNone/>
          </a:pPr>
          <a:r>
            <a:rPr lang="en-IE" sz="2500" kern="1200"/>
            <a:t>2-3 hours per school night in total as year progresses.</a:t>
          </a:r>
          <a:endParaRPr lang="en-US" sz="2500" kern="1200"/>
        </a:p>
      </dsp:txBody>
      <dsp:txXfrm>
        <a:off x="0" y="3274485"/>
        <a:ext cx="9618133" cy="81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7CA55-B279-4743-8B03-FBA8A3098D0A}">
      <dsp:nvSpPr>
        <dsp:cNvPr id="0" name=""/>
        <dsp:cNvSpPr/>
      </dsp:nvSpPr>
      <dsp:spPr>
        <a:xfrm>
          <a:off x="226743" y="106153"/>
          <a:ext cx="656092" cy="6560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A4846-5175-47C7-8DBA-D5EC40886236}">
      <dsp:nvSpPr>
        <dsp:cNvPr id="0" name=""/>
        <dsp:cNvSpPr/>
      </dsp:nvSpPr>
      <dsp:spPr>
        <a:xfrm>
          <a:off x="364523" y="243933"/>
          <a:ext cx="380533" cy="380533"/>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88ACA3-9FF4-4A32-85AB-184F3FC8C1C5}">
      <dsp:nvSpPr>
        <dsp:cNvPr id="0" name=""/>
        <dsp:cNvSpPr/>
      </dsp:nvSpPr>
      <dsp:spPr>
        <a:xfrm>
          <a:off x="1023427" y="106153"/>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Calibri Light" panose="020F0302020204030204"/>
            </a:rPr>
            <a:t> </a:t>
          </a:r>
          <a:r>
            <a:rPr lang="en-US" sz="1500" b="1" kern="1200">
              <a:latin typeface="Calibri Light" panose="020F0302020204030204"/>
            </a:rPr>
            <a:t>Awards</a:t>
          </a:r>
          <a:r>
            <a:rPr lang="en-US" sz="1500" b="1" i="0" u="none" strike="noStrike" kern="1200" cap="none" baseline="0" noProof="0">
              <a:latin typeface="Calibri Light" panose="020F0302020204030204"/>
              <a:cs typeface="Calibri Light"/>
            </a:rPr>
            <a:t> </a:t>
          </a:r>
          <a:r>
            <a:rPr lang="en-US" sz="1500" b="1" kern="1200">
              <a:latin typeface="Calibri Light" panose="020F0302020204030204"/>
            </a:rPr>
            <a:t>you have won</a:t>
          </a:r>
          <a:endParaRPr lang="en-US" sz="1500" b="1" i="0" u="none" strike="noStrike" kern="1200" cap="none" baseline="0" noProof="0">
            <a:latin typeface="Calibri Light" panose="020F0302020204030204"/>
            <a:cs typeface="Calibri Light"/>
          </a:endParaRPr>
        </a:p>
      </dsp:txBody>
      <dsp:txXfrm>
        <a:off x="1023427" y="106153"/>
        <a:ext cx="1546503" cy="656092"/>
      </dsp:txXfrm>
    </dsp:sp>
    <dsp:sp modelId="{6B68F56B-67F4-4BCD-AA57-703ED3D32643}">
      <dsp:nvSpPr>
        <dsp:cNvPr id="0" name=""/>
        <dsp:cNvSpPr/>
      </dsp:nvSpPr>
      <dsp:spPr>
        <a:xfrm>
          <a:off x="2839397" y="106153"/>
          <a:ext cx="656092" cy="6560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8BF7C-8DB5-4991-9A31-1241C2A3554D}">
      <dsp:nvSpPr>
        <dsp:cNvPr id="0" name=""/>
        <dsp:cNvSpPr/>
      </dsp:nvSpPr>
      <dsp:spPr>
        <a:xfrm>
          <a:off x="2977176" y="243933"/>
          <a:ext cx="380533" cy="380533"/>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832C1-5063-4353-A29B-452700B9376D}">
      <dsp:nvSpPr>
        <dsp:cNvPr id="0" name=""/>
        <dsp:cNvSpPr/>
      </dsp:nvSpPr>
      <dsp:spPr>
        <a:xfrm>
          <a:off x="3636080" y="106153"/>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Player on a sports team </a:t>
          </a:r>
          <a:endParaRPr lang="en-US" sz="1500" b="1" kern="1200"/>
        </a:p>
      </dsp:txBody>
      <dsp:txXfrm>
        <a:off x="3636080" y="106153"/>
        <a:ext cx="1546503" cy="656092"/>
      </dsp:txXfrm>
    </dsp:sp>
    <dsp:sp modelId="{7026EE63-C33D-4EDD-93DC-FEEC616DC1CC}">
      <dsp:nvSpPr>
        <dsp:cNvPr id="0" name=""/>
        <dsp:cNvSpPr/>
      </dsp:nvSpPr>
      <dsp:spPr>
        <a:xfrm>
          <a:off x="5452050" y="106153"/>
          <a:ext cx="656092" cy="6560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EA6605-2724-48CE-B995-0BEDCB25E7B7}">
      <dsp:nvSpPr>
        <dsp:cNvPr id="0" name=""/>
        <dsp:cNvSpPr/>
      </dsp:nvSpPr>
      <dsp:spPr>
        <a:xfrm>
          <a:off x="5589829" y="243933"/>
          <a:ext cx="380533" cy="380533"/>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1F4F4-653A-4605-A248-804676A5EBA6}">
      <dsp:nvSpPr>
        <dsp:cNvPr id="0" name=""/>
        <dsp:cNvSpPr/>
      </dsp:nvSpPr>
      <dsp:spPr>
        <a:xfrm>
          <a:off x="6248733" y="106153"/>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Student Council </a:t>
          </a:r>
        </a:p>
      </dsp:txBody>
      <dsp:txXfrm>
        <a:off x="6248733" y="106153"/>
        <a:ext cx="1546503" cy="656092"/>
      </dsp:txXfrm>
    </dsp:sp>
    <dsp:sp modelId="{2E047BB3-3912-4F43-A367-665BE14E4737}">
      <dsp:nvSpPr>
        <dsp:cNvPr id="0" name=""/>
        <dsp:cNvSpPr/>
      </dsp:nvSpPr>
      <dsp:spPr>
        <a:xfrm>
          <a:off x="226743" y="1323911"/>
          <a:ext cx="656092" cy="65609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8F8B9B-9F30-4E82-9EBD-0C84DF64E216}">
      <dsp:nvSpPr>
        <dsp:cNvPr id="0" name=""/>
        <dsp:cNvSpPr/>
      </dsp:nvSpPr>
      <dsp:spPr>
        <a:xfrm>
          <a:off x="364523" y="1461691"/>
          <a:ext cx="380533" cy="380533"/>
        </a:xfrm>
        <a:prstGeom prst="rect">
          <a:avLst/>
        </a:prstGeom>
        <a:blipFill>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21A2B4-6BDB-4ABA-8E8A-ED1AC2FE37BF}">
      <dsp:nvSpPr>
        <dsp:cNvPr id="0" name=""/>
        <dsp:cNvSpPr/>
      </dsp:nvSpPr>
      <dsp:spPr>
        <a:xfrm>
          <a:off x="1023427" y="1323911"/>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Competition – Art/ Science </a:t>
          </a:r>
          <a:endParaRPr lang="en-US" sz="1500" b="1" kern="1200"/>
        </a:p>
      </dsp:txBody>
      <dsp:txXfrm>
        <a:off x="1023427" y="1323911"/>
        <a:ext cx="1546503" cy="656092"/>
      </dsp:txXfrm>
    </dsp:sp>
    <dsp:sp modelId="{E6B656AD-4F5A-404E-A678-EE61320AC6E5}">
      <dsp:nvSpPr>
        <dsp:cNvPr id="0" name=""/>
        <dsp:cNvSpPr/>
      </dsp:nvSpPr>
      <dsp:spPr>
        <a:xfrm>
          <a:off x="2839397" y="1323911"/>
          <a:ext cx="656092" cy="65609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346E1-25CA-4E04-8CD6-99BC7E8DA805}">
      <dsp:nvSpPr>
        <dsp:cNvPr id="0" name=""/>
        <dsp:cNvSpPr/>
      </dsp:nvSpPr>
      <dsp:spPr>
        <a:xfrm>
          <a:off x="2977176" y="1461691"/>
          <a:ext cx="380533" cy="380533"/>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96704-BDEA-4A07-A442-87F8E7CC37E5}">
      <dsp:nvSpPr>
        <dsp:cNvPr id="0" name=""/>
        <dsp:cNvSpPr/>
      </dsp:nvSpPr>
      <dsp:spPr>
        <a:xfrm>
          <a:off x="3636080" y="1323911"/>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Charity Fundraiser for School</a:t>
          </a:r>
        </a:p>
      </dsp:txBody>
      <dsp:txXfrm>
        <a:off x="3636080" y="1323911"/>
        <a:ext cx="1546503" cy="656092"/>
      </dsp:txXfrm>
    </dsp:sp>
    <dsp:sp modelId="{3E375CC3-4854-43A7-903D-70B484F99FC0}">
      <dsp:nvSpPr>
        <dsp:cNvPr id="0" name=""/>
        <dsp:cNvSpPr/>
      </dsp:nvSpPr>
      <dsp:spPr>
        <a:xfrm>
          <a:off x="5452050" y="1323911"/>
          <a:ext cx="656092" cy="65609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A8A443-D317-404B-AB27-7E456E8AD41B}">
      <dsp:nvSpPr>
        <dsp:cNvPr id="0" name=""/>
        <dsp:cNvSpPr/>
      </dsp:nvSpPr>
      <dsp:spPr>
        <a:xfrm>
          <a:off x="5589829" y="1461691"/>
          <a:ext cx="380533" cy="380533"/>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3397A-E037-4B1C-8A4E-86FC7DCEF83D}">
      <dsp:nvSpPr>
        <dsp:cNvPr id="0" name=""/>
        <dsp:cNvSpPr/>
      </dsp:nvSpPr>
      <dsp:spPr>
        <a:xfrm>
          <a:off x="6248733" y="1323911"/>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Perfomance at school assemblies  </a:t>
          </a:r>
          <a:endParaRPr lang="en-US" sz="1500" b="1" kern="1200"/>
        </a:p>
      </dsp:txBody>
      <dsp:txXfrm>
        <a:off x="6248733" y="1323911"/>
        <a:ext cx="1546503" cy="656092"/>
      </dsp:txXfrm>
    </dsp:sp>
    <dsp:sp modelId="{66C4482F-9E71-47FF-8605-02361F94F45A}">
      <dsp:nvSpPr>
        <dsp:cNvPr id="0" name=""/>
        <dsp:cNvSpPr/>
      </dsp:nvSpPr>
      <dsp:spPr>
        <a:xfrm>
          <a:off x="226743" y="2541669"/>
          <a:ext cx="656092" cy="65609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679CA-DB59-4754-95A4-504C71752A3E}">
      <dsp:nvSpPr>
        <dsp:cNvPr id="0" name=""/>
        <dsp:cNvSpPr/>
      </dsp:nvSpPr>
      <dsp:spPr>
        <a:xfrm>
          <a:off x="364523" y="2679449"/>
          <a:ext cx="380533" cy="380533"/>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8EE432-D1CE-4CD2-A385-194FF663C448}">
      <dsp:nvSpPr>
        <dsp:cNvPr id="0" name=""/>
        <dsp:cNvSpPr/>
      </dsp:nvSpPr>
      <dsp:spPr>
        <a:xfrm>
          <a:off x="1023427" y="2541669"/>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Calibri Light" panose="020F0302020204030204"/>
            </a:rPr>
            <a:t> School Clubs </a:t>
          </a:r>
        </a:p>
      </dsp:txBody>
      <dsp:txXfrm>
        <a:off x="1023427" y="2541669"/>
        <a:ext cx="1546503" cy="656092"/>
      </dsp:txXfrm>
    </dsp:sp>
    <dsp:sp modelId="{7A8E788C-6660-4E72-AC75-1144263834EB}">
      <dsp:nvSpPr>
        <dsp:cNvPr id="0" name=""/>
        <dsp:cNvSpPr/>
      </dsp:nvSpPr>
      <dsp:spPr>
        <a:xfrm>
          <a:off x="2839397" y="2541669"/>
          <a:ext cx="656092" cy="65609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615C8-E26E-4584-8734-9A2911370BBB}">
      <dsp:nvSpPr>
        <dsp:cNvPr id="0" name=""/>
        <dsp:cNvSpPr/>
      </dsp:nvSpPr>
      <dsp:spPr>
        <a:xfrm>
          <a:off x="2977176" y="2679449"/>
          <a:ext cx="380533" cy="380533"/>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BBC3A-B64F-4482-89F3-A110A36E6B72}">
      <dsp:nvSpPr>
        <dsp:cNvPr id="0" name=""/>
        <dsp:cNvSpPr/>
      </dsp:nvSpPr>
      <dsp:spPr>
        <a:xfrm>
          <a:off x="6218168" y="2550894"/>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IE" sz="1500" b="1" kern="1200">
              <a:latin typeface="Calibri Light" panose="020F0302020204030204"/>
            </a:rPr>
            <a:t> Any other relevant area. </a:t>
          </a:r>
          <a:endParaRPr lang="en-US" sz="1500" b="1" kern="1200">
            <a:latin typeface="Calibri Light" panose="020F0302020204030204"/>
          </a:endParaRPr>
        </a:p>
      </dsp:txBody>
      <dsp:txXfrm>
        <a:off x="6218168" y="2550894"/>
        <a:ext cx="1546503" cy="656092"/>
      </dsp:txXfrm>
    </dsp:sp>
    <dsp:sp modelId="{57F697D0-A2AF-4CF4-8674-39D5A7390BA3}">
      <dsp:nvSpPr>
        <dsp:cNvPr id="0" name=""/>
        <dsp:cNvSpPr/>
      </dsp:nvSpPr>
      <dsp:spPr>
        <a:xfrm>
          <a:off x="5452050" y="2541669"/>
          <a:ext cx="656092" cy="65609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61D0E-191F-463B-A08F-967D242A7C26}">
      <dsp:nvSpPr>
        <dsp:cNvPr id="0" name=""/>
        <dsp:cNvSpPr/>
      </dsp:nvSpPr>
      <dsp:spPr>
        <a:xfrm>
          <a:off x="5589829" y="2679449"/>
          <a:ext cx="380533" cy="380533"/>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5747E-E675-4FF7-A9BE-EB0230A698F6}">
      <dsp:nvSpPr>
        <dsp:cNvPr id="0" name=""/>
        <dsp:cNvSpPr/>
      </dsp:nvSpPr>
      <dsp:spPr>
        <a:xfrm>
          <a:off x="3555993" y="2514002"/>
          <a:ext cx="1546503" cy="65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US" sz="1500" b="1" kern="1200">
              <a:latin typeface="Calibri Light" panose="020F0302020204030204"/>
            </a:rPr>
            <a:t> Prize for attitude/</a:t>
          </a:r>
          <a:r>
            <a:rPr lang="en-US" sz="1500" b="1" kern="1200" err="1">
              <a:latin typeface="Calibri Light" panose="020F0302020204030204"/>
            </a:rPr>
            <a:t>behaviour</a:t>
          </a:r>
          <a:r>
            <a:rPr lang="en-US" sz="1500" b="1" kern="1200">
              <a:latin typeface="Calibri Light" panose="020F0302020204030204"/>
            </a:rPr>
            <a:t> </a:t>
          </a:r>
        </a:p>
      </dsp:txBody>
      <dsp:txXfrm>
        <a:off x="3555993" y="2514002"/>
        <a:ext cx="1546503" cy="6560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30/09/2025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Records – behaviour, attendance.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8CA4F8-2530-FA4C-A939-CBD14C9E3355}" type="slidenum">
              <a:rPr lang="en-IE" altLang="en-US"/>
              <a:pPr/>
              <a:t>10</a:t>
            </a:fld>
            <a:endParaRPr lang="en-IE" altLang="en-US"/>
          </a:p>
        </p:txBody>
      </p:sp>
    </p:spTree>
    <p:extLst>
      <p:ext uri="{BB962C8B-B14F-4D97-AF65-F5344CB8AC3E}">
        <p14:creationId xmlns:p14="http://schemas.microsoft.com/office/powerpoint/2010/main" val="110252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First years are welcome to take part in study – majority of students are 3</a:t>
            </a:r>
            <a:r>
              <a:rPr lang="en-IE" altLang="en-US" baseline="30000"/>
              <a:t>rd</a:t>
            </a:r>
            <a:r>
              <a:rPr lang="en-IE" altLang="en-US"/>
              <a:t> 5</a:t>
            </a:r>
            <a:r>
              <a:rPr lang="en-IE" altLang="en-US" baseline="30000"/>
              <a:t>th</a:t>
            </a:r>
            <a:r>
              <a:rPr lang="en-IE" altLang="en-US"/>
              <a:t> and 6</a:t>
            </a:r>
            <a:r>
              <a:rPr lang="en-IE" altLang="en-US" baseline="30000"/>
              <a:t>th</a:t>
            </a:r>
            <a:r>
              <a:rPr lang="en-IE" altLang="en-US"/>
              <a:t> years.</a:t>
            </a:r>
          </a:p>
          <a:p>
            <a:pPr eaLnBrk="1" hangingPunct="1">
              <a:spcBef>
                <a:spcPct val="0"/>
              </a:spcBef>
            </a:pPr>
            <a:endParaRPr lang="en-IE"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EBD099-5511-6146-88B6-467911A58A02}" type="slidenum">
              <a:rPr lang="en-IE" altLang="en-US"/>
              <a:pPr/>
              <a:t>18</a:t>
            </a:fld>
            <a:endParaRPr lang="en-IE" altLang="en-US"/>
          </a:p>
        </p:txBody>
      </p:sp>
    </p:spTree>
    <p:extLst>
      <p:ext uri="{BB962C8B-B14F-4D97-AF65-F5344CB8AC3E}">
        <p14:creationId xmlns:p14="http://schemas.microsoft.com/office/powerpoint/2010/main" val="78336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No runners. If looks like runners then no. No canvas footwear.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F1CA2-AF5F-0749-B76B-70DD3113528C}" type="slidenum">
              <a:rPr lang="en-IE" altLang="en-US"/>
              <a:pPr/>
              <a:t>22</a:t>
            </a:fld>
            <a:endParaRPr lang="en-IE" altLang="en-US"/>
          </a:p>
        </p:txBody>
      </p:sp>
    </p:spTree>
    <p:extLst>
      <p:ext uri="{BB962C8B-B14F-4D97-AF65-F5344CB8AC3E}">
        <p14:creationId xmlns:p14="http://schemas.microsoft.com/office/powerpoint/2010/main" val="204489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Review of Code of Behaviour two years ago - charters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3AA441-D9A2-C343-BB24-2A6852E707BC}" type="slidenum">
              <a:rPr lang="en-IE" altLang="en-US"/>
              <a:pPr/>
              <a:t>24</a:t>
            </a:fld>
            <a:endParaRPr lang="en-IE" altLang="en-US"/>
          </a:p>
        </p:txBody>
      </p:sp>
    </p:spTree>
    <p:extLst>
      <p:ext uri="{BB962C8B-B14F-4D97-AF65-F5344CB8AC3E}">
        <p14:creationId xmlns:p14="http://schemas.microsoft.com/office/powerpoint/2010/main" val="196751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25</a:t>
            </a:fld>
            <a:endParaRPr lang="en-IE" altLang="en-US"/>
          </a:p>
        </p:txBody>
      </p:sp>
    </p:spTree>
    <p:extLst>
      <p:ext uri="{BB962C8B-B14F-4D97-AF65-F5344CB8AC3E}">
        <p14:creationId xmlns:p14="http://schemas.microsoft.com/office/powerpoint/2010/main" val="136518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Mobile phones</a:t>
            </a:r>
          </a:p>
          <a:p>
            <a:pPr eaLnBrk="1" hangingPunct="1">
              <a:spcBef>
                <a:spcPct val="0"/>
              </a:spcBef>
            </a:pPr>
            <a:endParaRPr lang="en-IE" altLang="en-US"/>
          </a:p>
          <a:p>
            <a:pPr eaLnBrk="1" hangingPunct="1">
              <a:spcBef>
                <a:spcPct val="0"/>
              </a:spcBef>
            </a:pPr>
            <a:r>
              <a:rPr lang="en-IE" altLang="en-US"/>
              <a:t>Social networking websites – Bebo, Facebook.</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929EAD-0885-EC42-9BE1-421CAF690E48}" type="slidenum">
              <a:rPr lang="en-IE" altLang="en-US"/>
              <a:pPr/>
              <a:t>29</a:t>
            </a:fld>
            <a:endParaRPr lang="en-IE" altLang="en-US"/>
          </a:p>
        </p:txBody>
      </p:sp>
    </p:spTree>
    <p:extLst>
      <p:ext uri="{BB962C8B-B14F-4D97-AF65-F5344CB8AC3E}">
        <p14:creationId xmlns:p14="http://schemas.microsoft.com/office/powerpoint/2010/main" val="30408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30/09/2025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30/09/2025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30/09/2025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30/09/2025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30/09/2025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30/09/2025</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xgear.i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borrisokanecc.ie/wp-content/uploads/sites/8/2025/01/Code-of-Behaviour.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arianne.bergin@borrisokanecc.ie" TargetMode="External"/><Relationship Id="rId2" Type="http://schemas.openxmlformats.org/officeDocument/2006/relationships/hyperlink" Target="mailto:Eimear.lyons@borrisokanecc.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826" y="2736061"/>
            <a:ext cx="4725567" cy="858803"/>
          </a:xfrm>
        </p:spPr>
        <p:txBody>
          <a:bodyPr>
            <a:normAutofit fontScale="90000"/>
          </a:bodyPr>
          <a:lstStyle/>
          <a:p>
            <a:r>
              <a:rPr lang="en-US"/>
              <a:t>Borrisokane CC</a:t>
            </a:r>
            <a:endParaRPr lang="en-IE"/>
          </a:p>
        </p:txBody>
      </p:sp>
      <p:sp>
        <p:nvSpPr>
          <p:cNvPr id="3" name="Subtitle 2"/>
          <p:cNvSpPr>
            <a:spLocks noGrp="1"/>
          </p:cNvSpPr>
          <p:nvPr>
            <p:ph type="subTitle" idx="1"/>
          </p:nvPr>
        </p:nvSpPr>
        <p:spPr>
          <a:xfrm>
            <a:off x="1507067" y="3728453"/>
            <a:ext cx="4988326" cy="1096899"/>
          </a:xfrm>
        </p:spPr>
        <p:txBody>
          <a:bodyPr vert="horz" lIns="91440" tIns="45720" rIns="91440" bIns="45720" rtlCol="0" anchor="t">
            <a:noAutofit/>
          </a:bodyPr>
          <a:lstStyle/>
          <a:p>
            <a:r>
              <a:rPr lang="en-GB" sz="1600"/>
              <a:t>Online Information Evening for Parents</a:t>
            </a:r>
            <a:endParaRPr lang="en-GB" sz="1600">
              <a:ea typeface="Calibri"/>
              <a:cs typeface="Calibri"/>
            </a:endParaRPr>
          </a:p>
          <a:p>
            <a:r>
              <a:rPr lang="en-GB" sz="1600">
                <a:ea typeface="Calibri"/>
                <a:cs typeface="Calibri"/>
              </a:rPr>
              <a:t>Principal: Paula Molloy</a:t>
            </a:r>
          </a:p>
          <a:p>
            <a:r>
              <a:rPr lang="en-GB" sz="1600">
                <a:ea typeface="Calibri"/>
                <a:cs typeface="Calibri"/>
              </a:rPr>
              <a:t>Deputy Principal: Caitríona Maher</a:t>
            </a:r>
          </a:p>
          <a:p>
            <a:r>
              <a:rPr lang="en-GB" sz="1600">
                <a:ea typeface="Calibri"/>
                <a:cs typeface="Calibri"/>
              </a:rPr>
              <a:t>2nd Year Head: Marianne Bergin</a:t>
            </a:r>
          </a:p>
          <a:p>
            <a:r>
              <a:rPr lang="en-GB" sz="1600">
                <a:ea typeface="Calibri"/>
                <a:cs typeface="Calibri"/>
              </a:rPr>
              <a:t>3rd Year Head: Eimear Lyons</a:t>
            </a:r>
          </a:p>
        </p:txBody>
      </p:sp>
      <p:pic>
        <p:nvPicPr>
          <p:cNvPr id="5"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319910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057400" y="228600"/>
            <a:ext cx="8229600" cy="1143000"/>
          </a:xfrm>
        </p:spPr>
        <p:txBody>
          <a:bodyPr/>
          <a:lstStyle/>
          <a:p>
            <a:pPr algn="ctr" eaLnBrk="1" hangingPunct="1"/>
            <a:r>
              <a:rPr lang="en-US" altLang="en-US"/>
              <a:t>School Journal</a:t>
            </a:r>
          </a:p>
        </p:txBody>
      </p:sp>
      <p:sp>
        <p:nvSpPr>
          <p:cNvPr id="19459" name="Rectangle 3"/>
          <p:cNvSpPr>
            <a:spLocks noGrp="1" noRot="1" noChangeArrowheads="1"/>
          </p:cNvSpPr>
          <p:nvPr>
            <p:ph idx="1"/>
          </p:nvPr>
        </p:nvSpPr>
        <p:spPr>
          <a:xfrm>
            <a:off x="1905000" y="1371600"/>
            <a:ext cx="8382000" cy="5029200"/>
          </a:xfrm>
        </p:spPr>
        <p:txBody>
          <a:bodyPr>
            <a:normAutofit fontScale="92500"/>
          </a:bodyPr>
          <a:lstStyle/>
          <a:p>
            <a:pPr eaLnBrk="1" hangingPunct="1">
              <a:lnSpc>
                <a:spcPct val="90000"/>
              </a:lnSpc>
            </a:pPr>
            <a:r>
              <a:rPr lang="en-US" altLang="en-US"/>
              <a:t>Allows vital </a:t>
            </a:r>
            <a:r>
              <a:rPr lang="en-US" altLang="en-US" b="1"/>
              <a:t>communication</a:t>
            </a:r>
            <a:r>
              <a:rPr lang="en-US" altLang="en-US"/>
              <a:t> between teachers</a:t>
            </a:r>
            <a:r>
              <a:rPr lang="en-GB" altLang="en-US"/>
              <a:t>, students</a:t>
            </a:r>
            <a:r>
              <a:rPr lang="en-US" altLang="en-US"/>
              <a:t> and parents. Parents see what students need to engage with at home and can provide support. </a:t>
            </a:r>
          </a:p>
          <a:p>
            <a:pPr eaLnBrk="1" hangingPunct="1">
              <a:lnSpc>
                <a:spcPct val="90000"/>
              </a:lnSpc>
            </a:pPr>
            <a:r>
              <a:rPr lang="en-US" altLang="en-US"/>
              <a:t>Helps students to write down important </a:t>
            </a:r>
            <a:r>
              <a:rPr lang="en-US" altLang="en-US" b="1"/>
              <a:t>reminders</a:t>
            </a:r>
            <a:r>
              <a:rPr lang="en-US" altLang="en-US"/>
              <a:t>. </a:t>
            </a:r>
          </a:p>
          <a:p>
            <a:pPr eaLnBrk="1" hangingPunct="1">
              <a:lnSpc>
                <a:spcPct val="90000"/>
              </a:lnSpc>
            </a:pPr>
            <a:r>
              <a:rPr lang="en-US" altLang="en-US"/>
              <a:t>Provides detailed information in relation to the Code of behavior and important school policies such as, </a:t>
            </a:r>
            <a:r>
              <a:rPr lang="en-US" altLang="en-US" b="1" i="1"/>
              <a:t>Anti Bullying Policy</a:t>
            </a:r>
            <a:r>
              <a:rPr lang="en-US" altLang="en-US"/>
              <a:t>, </a:t>
            </a:r>
            <a:r>
              <a:rPr lang="en-US" altLang="en-US" b="1" i="1"/>
              <a:t>Student Rights and Responsibilities,</a:t>
            </a:r>
            <a:r>
              <a:rPr lang="en-US" altLang="en-US"/>
              <a:t> etc. </a:t>
            </a:r>
          </a:p>
          <a:p>
            <a:pPr eaLnBrk="1" hangingPunct="1">
              <a:lnSpc>
                <a:spcPct val="90000"/>
              </a:lnSpc>
            </a:pPr>
            <a:r>
              <a:rPr lang="en-US" altLang="en-US"/>
              <a:t>Parents should check the journal </a:t>
            </a:r>
            <a:r>
              <a:rPr lang="en-GB" altLang="en-US" b="1"/>
              <a:t>weekly</a:t>
            </a:r>
            <a:r>
              <a:rPr lang="en-US" altLang="en-US" b="1"/>
              <a:t>.</a:t>
            </a:r>
          </a:p>
          <a:p>
            <a:pPr eaLnBrk="1" hangingPunct="1">
              <a:lnSpc>
                <a:spcPct val="90000"/>
              </a:lnSpc>
            </a:pPr>
            <a:r>
              <a:rPr lang="en-US" altLang="en-US"/>
              <a:t>Sign each </a:t>
            </a:r>
            <a:r>
              <a:rPr lang="en-GB" altLang="en-US"/>
              <a:t>week is</a:t>
            </a:r>
            <a:r>
              <a:rPr lang="en-US" altLang="en-US"/>
              <a:t> </a:t>
            </a:r>
            <a:r>
              <a:rPr lang="en-US" altLang="en-US" b="1"/>
              <a:t>preferable</a:t>
            </a:r>
            <a:r>
              <a:rPr lang="en-GB" altLang="en-US" b="1"/>
              <a:t> </a:t>
            </a:r>
            <a:r>
              <a:rPr lang="en-GB" altLang="en-US"/>
              <a:t>so you can keep an eye on it</a:t>
            </a:r>
            <a:endParaRPr lang="en-US" altLang="en-US"/>
          </a:p>
          <a:p>
            <a:pPr eaLnBrk="1" hangingPunct="1">
              <a:lnSpc>
                <a:spcPct val="90000"/>
              </a:lnSpc>
            </a:pPr>
            <a:r>
              <a:rPr lang="en-US" altLang="en-US"/>
              <a:t>Centre Pages – </a:t>
            </a:r>
            <a:r>
              <a:rPr lang="en-US" altLang="en-US" b="1"/>
              <a:t>Study tips, Revision Points, Setting Targets </a:t>
            </a:r>
            <a:r>
              <a:rPr lang="en-US" altLang="en-US"/>
              <a:t>and </a:t>
            </a:r>
            <a:r>
              <a:rPr lang="en-US" altLang="en-US" b="1"/>
              <a:t>Goals.</a:t>
            </a:r>
          </a:p>
          <a:p>
            <a:pPr eaLnBrk="1" hangingPunct="1">
              <a:lnSpc>
                <a:spcPct val="90000"/>
              </a:lnSpc>
              <a:buFont typeface="Wingdings 2" charset="0"/>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11829" y="370114"/>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905000" y="1447800"/>
            <a:ext cx="8229893" cy="4876800"/>
          </a:xfrm>
        </p:spPr>
        <p:txBody>
          <a:bodyPr vert="horz" lIns="91440" tIns="45720" rIns="91440" bIns="45720" rtlCol="0" anchor="t">
            <a:normAutofit fontScale="92500" lnSpcReduction="20000"/>
          </a:bodyPr>
          <a:lstStyle/>
          <a:p>
            <a:r>
              <a:rPr lang="en-US" altLang="en-US" b="1"/>
              <a:t>Attendance </a:t>
            </a:r>
            <a:r>
              <a:rPr lang="en-US" altLang="en-US"/>
              <a:t>is key to success in school. Please encourage your child to attend. </a:t>
            </a:r>
          </a:p>
          <a:p>
            <a:r>
              <a:rPr lang="en-US" altLang="en-US"/>
              <a:t>When absent</a:t>
            </a:r>
            <a:r>
              <a:rPr lang="en-GB" altLang="en-US"/>
              <a:t>- when sick and on school activities</a:t>
            </a:r>
            <a:r>
              <a:rPr lang="en-US" altLang="en-US"/>
              <a:t> – find out what was covered in class and complete classwork and homework – Use </a:t>
            </a:r>
            <a:r>
              <a:rPr lang="en-US" altLang="en-US" b="1"/>
              <a:t>Teams</a:t>
            </a:r>
            <a:r>
              <a:rPr lang="en-US" altLang="en-US"/>
              <a:t>. </a:t>
            </a:r>
            <a:r>
              <a:rPr lang="en-GB" altLang="en-US"/>
              <a:t>A homework buddy works well.</a:t>
            </a:r>
            <a:endParaRPr lang="en-US" altLang="en-US"/>
          </a:p>
          <a:p>
            <a:pPr eaLnBrk="1" hangingPunct="1"/>
            <a:r>
              <a:rPr lang="en-US" altLang="en-US"/>
              <a:t>A note explaining absence/late must be sent </a:t>
            </a:r>
            <a:r>
              <a:rPr lang="en-GB" altLang="en-US"/>
              <a:t>on </a:t>
            </a:r>
            <a:r>
              <a:rPr lang="en-GB" altLang="en-US" err="1"/>
              <a:t>Vsware</a:t>
            </a:r>
            <a:r>
              <a:rPr lang="en-GB" altLang="en-US"/>
              <a:t> App- need to know information only please</a:t>
            </a:r>
          </a:p>
          <a:p>
            <a:pPr eaLnBrk="1" hangingPunct="1"/>
            <a:r>
              <a:rPr lang="en-US" altLang="en-US"/>
              <a:t>TUSLA – over 20 days absent.</a:t>
            </a:r>
          </a:p>
          <a:p>
            <a:pPr eaLnBrk="1" hangingPunct="1"/>
            <a:r>
              <a:rPr lang="en-US" altLang="en-US"/>
              <a:t>Medical certificate or reason given where possible</a:t>
            </a:r>
          </a:p>
          <a:p>
            <a:r>
              <a:rPr lang="en-US" altLang="en-US"/>
              <a:t>Records of each month are entered in Journal. Available on </a:t>
            </a:r>
            <a:r>
              <a:rPr lang="en-US" altLang="en-US" err="1"/>
              <a:t>vsware</a:t>
            </a:r>
            <a:r>
              <a:rPr lang="en-US" altLang="en-US"/>
              <a:t> too</a:t>
            </a:r>
          </a:p>
          <a:p>
            <a:pPr eaLnBrk="1" hangingPunct="1">
              <a:buFont typeface="Wingdings 2" charset="0"/>
              <a:buNone/>
            </a:pPr>
            <a:r>
              <a:rPr lang="en-IE" altLang="en-US"/>
              <a:t>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42904" y="370114"/>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828800" y="1517257"/>
            <a:ext cx="8543704" cy="5121128"/>
          </a:xfrm>
        </p:spPr>
        <p:txBody>
          <a:bodyPr/>
          <a:lstStyle/>
          <a:p>
            <a:pPr eaLnBrk="1" hangingPunct="1">
              <a:buFont typeface="Wingdings 2" charset="0"/>
              <a:buNone/>
            </a:pPr>
            <a:r>
              <a:rPr lang="en-IE" altLang="en-US">
                <a:solidFill>
                  <a:schemeClr val="tx2"/>
                </a:solidFill>
              </a:rPr>
              <a:t>Arriving Late or Leaving Early</a:t>
            </a:r>
          </a:p>
          <a:p>
            <a:pPr eaLnBrk="1" hangingPunct="1"/>
            <a:r>
              <a:rPr lang="en-IE" altLang="en-US" sz="2400"/>
              <a:t>If a student arrives late or is signing out early, a </a:t>
            </a:r>
            <a:r>
              <a:rPr lang="en-IE" altLang="en-US" sz="2400" b="1"/>
              <a:t>reason </a:t>
            </a:r>
            <a:r>
              <a:rPr lang="en-IE" altLang="en-US" sz="2400"/>
              <a:t>must be </a:t>
            </a:r>
            <a:r>
              <a:rPr lang="en-IE" altLang="en-US" sz="2400" b="1"/>
              <a:t>submitted </a:t>
            </a:r>
            <a:r>
              <a:rPr lang="en-GB" altLang="en-US" sz="2400" b="1"/>
              <a:t>on </a:t>
            </a:r>
            <a:r>
              <a:rPr lang="en-GB" altLang="en-US" sz="2400" b="1" err="1"/>
              <a:t>Vsware</a:t>
            </a:r>
            <a:r>
              <a:rPr lang="en-IE" altLang="en-US" sz="2400"/>
              <a:t>. This will inform the Year Head and Secretary, who can update the records system. </a:t>
            </a:r>
          </a:p>
          <a:p>
            <a:pPr eaLnBrk="1" hangingPunct="1"/>
            <a:r>
              <a:rPr lang="en-IE" altLang="en-US" sz="2400" b="1"/>
              <a:t>Absent/ late/ sign out notes </a:t>
            </a:r>
            <a:r>
              <a:rPr lang="en-IE" altLang="en-US" sz="2400"/>
              <a:t>sent are received by the Year head</a:t>
            </a:r>
            <a:r>
              <a:rPr lang="en-GB" altLang="en-US" sz="2400"/>
              <a:t> who must approve them. </a:t>
            </a:r>
          </a:p>
          <a:p>
            <a:pPr eaLnBrk="1" hangingPunct="1"/>
            <a:r>
              <a:rPr lang="en-GB" altLang="en-US" sz="2400"/>
              <a:t>Please only use the sign out option if a student is missing just part of a day. Sign outs must be for a genuine reason</a:t>
            </a:r>
          </a:p>
          <a:p>
            <a:pPr eaLnBrk="1" hangingPunct="1"/>
            <a:r>
              <a:rPr lang="en-GB" altLang="en-US" sz="2400"/>
              <a:t>The “others” option can be used for absences that don’t have a preselected option</a:t>
            </a:r>
            <a:r>
              <a:rPr lang="en-IE" altLang="en-US" sz="2400"/>
              <a:t> </a:t>
            </a:r>
            <a:endParaRPr lang="en-GB" altLang="en-US" sz="2400"/>
          </a:p>
          <a:p>
            <a:pPr eaLnBrk="1" hangingPunct="1"/>
            <a:r>
              <a:rPr lang="en-GB" altLang="en-US" sz="2400"/>
              <a:t>Any issues with incorrect attendance markings please email the relevant year head.</a:t>
            </a:r>
            <a:endParaRPr lang="en-US" altLang="en-US" sz="2400"/>
          </a:p>
        </p:txBody>
      </p:sp>
    </p:spTree>
    <p:extLst>
      <p:ext uri="{BB962C8B-B14F-4D97-AF65-F5344CB8AC3E}">
        <p14:creationId xmlns:p14="http://schemas.microsoft.com/office/powerpoint/2010/main" val="256929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771" y="141514"/>
            <a:ext cx="8229600" cy="1143000"/>
          </a:xfrm>
        </p:spPr>
        <p:txBody>
          <a:bodyPr/>
          <a:lstStyle/>
          <a:p>
            <a:r>
              <a:rPr lang="en-IE"/>
              <a:t>Parent Reminders</a:t>
            </a:r>
          </a:p>
        </p:txBody>
      </p:sp>
      <p:sp>
        <p:nvSpPr>
          <p:cNvPr id="3" name="Content Placeholder 2"/>
          <p:cNvSpPr>
            <a:spLocks noGrp="1"/>
          </p:cNvSpPr>
          <p:nvPr>
            <p:ph idx="1"/>
          </p:nvPr>
        </p:nvSpPr>
        <p:spPr>
          <a:xfrm>
            <a:off x="1981200" y="1524001"/>
            <a:ext cx="8229600" cy="4800600"/>
          </a:xfrm>
        </p:spPr>
        <p:txBody>
          <a:bodyPr>
            <a:normAutofit lnSpcReduction="10000"/>
          </a:bodyPr>
          <a:lstStyle/>
          <a:p>
            <a:r>
              <a:rPr lang="en-IE" b="1"/>
              <a:t>P</a:t>
            </a:r>
            <a:r>
              <a:rPr lang="en-IE"/>
              <a:t>repare bag and uniform with child – study area</a:t>
            </a:r>
          </a:p>
          <a:p>
            <a:r>
              <a:rPr lang="en-IE" b="1"/>
              <a:t>A</a:t>
            </a:r>
            <a:r>
              <a:rPr lang="en-IE"/>
              <a:t>ttendance (Child at school and parent at Parent/ Teacher Meeting) - is key to school and exam success</a:t>
            </a:r>
          </a:p>
          <a:p>
            <a:r>
              <a:rPr lang="en-IE" b="1"/>
              <a:t>R</a:t>
            </a:r>
            <a:r>
              <a:rPr lang="en-IE"/>
              <a:t>ead journal and sign daily to monitor and assist with Homework</a:t>
            </a:r>
          </a:p>
          <a:p>
            <a:r>
              <a:rPr lang="en-IE" b="1"/>
              <a:t>E</a:t>
            </a:r>
            <a:r>
              <a:rPr lang="en-IE"/>
              <a:t>ncourage full participation in all school activities</a:t>
            </a:r>
          </a:p>
          <a:p>
            <a:r>
              <a:rPr lang="en-IE" b="1"/>
              <a:t>N</a:t>
            </a:r>
            <a:r>
              <a:rPr lang="en-IE"/>
              <a:t>ever hesitate to contact the school if your child needs support</a:t>
            </a:r>
          </a:p>
          <a:p>
            <a:r>
              <a:rPr lang="en-IE" b="1"/>
              <a:t>T</a:t>
            </a:r>
            <a:r>
              <a:rPr lang="en-IE"/>
              <a:t>ime- support and encourage good time keeping. Give your child TIME.</a:t>
            </a:r>
          </a:p>
          <a:p>
            <a:r>
              <a:rPr lang="en-IE" b="1"/>
              <a:t>S</a:t>
            </a:r>
            <a:r>
              <a:rPr lang="en-IE"/>
              <a:t>et realistic goals with your child</a:t>
            </a:r>
          </a:p>
          <a:p>
            <a:endParaRPr lang="en-IE"/>
          </a:p>
        </p:txBody>
      </p:sp>
    </p:spTree>
    <p:extLst>
      <p:ext uri="{BB962C8B-B14F-4D97-AF65-F5344CB8AC3E}">
        <p14:creationId xmlns:p14="http://schemas.microsoft.com/office/powerpoint/2010/main" val="343270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4A83-3D83-8B40-4B3D-0BE6E26D425B}"/>
              </a:ext>
            </a:extLst>
          </p:cNvPr>
          <p:cNvSpPr>
            <a:spLocks noGrp="1"/>
          </p:cNvSpPr>
          <p:nvPr>
            <p:ph type="title"/>
          </p:nvPr>
        </p:nvSpPr>
        <p:spPr/>
        <p:txBody>
          <a:bodyPr>
            <a:normAutofit fontScale="90000"/>
          </a:bodyPr>
          <a:lstStyle/>
          <a:p>
            <a:r>
              <a:rPr lang="en-GB"/>
              <a:t>Staying Well</a:t>
            </a:r>
            <a:endParaRPr lang="en-US"/>
          </a:p>
        </p:txBody>
      </p:sp>
      <p:sp>
        <p:nvSpPr>
          <p:cNvPr id="3" name="Content Placeholder 2">
            <a:extLst>
              <a:ext uri="{FF2B5EF4-FFF2-40B4-BE49-F238E27FC236}">
                <a16:creationId xmlns:a16="http://schemas.microsoft.com/office/drawing/2014/main" id="{62AA7FEA-B0A5-E683-5F3B-F314160AA409}"/>
              </a:ext>
            </a:extLst>
          </p:cNvPr>
          <p:cNvSpPr>
            <a:spLocks noGrp="1"/>
          </p:cNvSpPr>
          <p:nvPr>
            <p:ph idx="1"/>
          </p:nvPr>
        </p:nvSpPr>
        <p:spPr/>
        <p:txBody>
          <a:bodyPr vert="horz" lIns="91440" tIns="45720" rIns="91440" bIns="45720" rtlCol="0" anchor="t">
            <a:normAutofit/>
          </a:bodyPr>
          <a:lstStyle/>
          <a:p>
            <a:pPr marL="0" indent="0">
              <a:buNone/>
            </a:pPr>
            <a:r>
              <a:rPr lang="en-GB"/>
              <a:t>For Wellbeing students need:</a:t>
            </a:r>
            <a:endParaRPr lang="en-US"/>
          </a:p>
          <a:p>
            <a:pPr marL="639445" lvl="1" indent="-245745">
              <a:buClr>
                <a:srgbClr val="0F6FC6"/>
              </a:buClr>
              <a:buFont typeface="Courier New" charset="0"/>
              <a:buChar char="o"/>
            </a:pPr>
            <a:r>
              <a:rPr lang="en-GB"/>
              <a:t>Sleep</a:t>
            </a:r>
          </a:p>
          <a:p>
            <a:pPr marL="639445" lvl="1" indent="-245745">
              <a:buClr>
                <a:srgbClr val="0F6FC6"/>
              </a:buClr>
              <a:buFont typeface="Courier New" charset="0"/>
              <a:buChar char="o"/>
            </a:pPr>
            <a:r>
              <a:rPr lang="en-GB"/>
              <a:t>Food- breakfast before school</a:t>
            </a:r>
          </a:p>
          <a:p>
            <a:pPr marL="639445" lvl="1" indent="-245745">
              <a:buClr>
                <a:srgbClr val="0F6FC6"/>
              </a:buClr>
              <a:buFont typeface="Courier New" charset="0"/>
              <a:buChar char="o"/>
            </a:pPr>
            <a:r>
              <a:rPr lang="en-GB"/>
              <a:t>Hydration</a:t>
            </a:r>
          </a:p>
          <a:p>
            <a:pPr marL="639445" lvl="1" indent="-245745">
              <a:buClr>
                <a:srgbClr val="0F6FC6"/>
              </a:buClr>
              <a:buFont typeface="Courier New" charset="0"/>
              <a:buChar char="o"/>
            </a:pPr>
            <a:r>
              <a:rPr lang="en-GB"/>
              <a:t>Exercise</a:t>
            </a:r>
          </a:p>
          <a:p>
            <a:r>
              <a:rPr lang="en-GB"/>
              <a:t>All of these are needed before a student can succeed at school</a:t>
            </a:r>
          </a:p>
          <a:p>
            <a:pPr marL="0" indent="0">
              <a:buNone/>
            </a:pPr>
            <a:endParaRPr lang="en-GB"/>
          </a:p>
          <a:p>
            <a:pPr marL="0" indent="0">
              <a:buNone/>
            </a:pPr>
            <a:r>
              <a:rPr lang="en-GB"/>
              <a:t>Some good investments: an alarm clock and a keyboard for the iPad.</a:t>
            </a:r>
          </a:p>
        </p:txBody>
      </p:sp>
    </p:spTree>
    <p:extLst>
      <p:ext uri="{BB962C8B-B14F-4D97-AF65-F5344CB8AC3E}">
        <p14:creationId xmlns:p14="http://schemas.microsoft.com/office/powerpoint/2010/main" val="168596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044484" y="366394"/>
            <a:ext cx="8850630" cy="629285"/>
          </a:xfrm>
        </p:spPr>
        <p:txBody>
          <a:bodyPr>
            <a:normAutofit fontScale="90000"/>
          </a:bodyPr>
          <a:lstStyle/>
          <a:p>
            <a:pPr algn="ctr" eaLnBrk="1" hangingPunct="1"/>
            <a:r>
              <a:rPr lang="en-US" altLang="en-US"/>
              <a:t>Student Supports</a:t>
            </a:r>
          </a:p>
        </p:txBody>
      </p:sp>
      <p:sp>
        <p:nvSpPr>
          <p:cNvPr id="16387" name="Rectangle 3"/>
          <p:cNvSpPr>
            <a:spLocks noGrp="1" noRot="1" noChangeArrowheads="1"/>
          </p:cNvSpPr>
          <p:nvPr>
            <p:ph idx="1"/>
          </p:nvPr>
        </p:nvSpPr>
        <p:spPr/>
        <p:txBody>
          <a:bodyPr/>
          <a:lstStyle/>
          <a:p>
            <a:pPr eaLnBrk="1" hangingPunct="1"/>
            <a:r>
              <a:rPr lang="en-US" altLang="en-US"/>
              <a:t>Year Head</a:t>
            </a:r>
          </a:p>
          <a:p>
            <a:pPr eaLnBrk="1" hangingPunct="1"/>
            <a:r>
              <a:rPr lang="en-US" altLang="en-US"/>
              <a:t>Any class Teacher</a:t>
            </a:r>
          </a:p>
          <a:p>
            <a:pPr eaLnBrk="1" hangingPunct="1"/>
            <a:r>
              <a:rPr lang="en-US" altLang="en-US"/>
              <a:t>Principal and Deputy Principal</a:t>
            </a:r>
          </a:p>
          <a:p>
            <a:pPr eaLnBrk="1" hangingPunct="1"/>
            <a:r>
              <a:rPr lang="en-US" altLang="en-US"/>
              <a:t>Student Support Team</a:t>
            </a:r>
          </a:p>
          <a:p>
            <a:r>
              <a:rPr lang="en-US" altLang="en-US"/>
              <a:t>Student Council</a:t>
            </a:r>
          </a:p>
          <a:p>
            <a:pPr eaLnBrk="1" hangingPunct="1"/>
            <a:r>
              <a:rPr lang="en-US" altLang="en-US"/>
              <a:t>Homework Club</a:t>
            </a:r>
          </a:p>
          <a:p>
            <a:pPr eaLnBrk="1" hangingPunct="1"/>
            <a:r>
              <a:rPr lang="en-US" altLang="en-US"/>
              <a:t>SEN Department</a:t>
            </a:r>
          </a:p>
          <a:p>
            <a:pPr eaLnBrk="1" hangingPunct="1"/>
            <a:r>
              <a:rPr lang="en-US" altLang="en-US"/>
              <a:t>Guidance Counsellors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a:xfrm>
            <a:off x="2634343" y="377951"/>
            <a:ext cx="8229600" cy="630936"/>
          </a:xfrm>
        </p:spPr>
        <p:txBody>
          <a:bodyPr>
            <a:normAutofit fontScale="90000"/>
          </a:bodyPr>
          <a:lstStyle/>
          <a:p>
            <a:r>
              <a:rPr lang="en-IE"/>
              <a:t>4 key considerations</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a:xfrm>
            <a:off x="1981200" y="1331660"/>
            <a:ext cx="8229600" cy="5148389"/>
          </a:xfrm>
        </p:spPr>
        <p:txBody>
          <a:bodyPr/>
          <a:lstStyle/>
          <a:p>
            <a:pPr marL="0" indent="0">
              <a:buNone/>
            </a:pPr>
            <a:r>
              <a:rPr lang="en-IE" sz="2400" b="1"/>
              <a:t>4 key considerations highlighted to all students, please reinforce this with them. </a:t>
            </a:r>
          </a:p>
          <a:p>
            <a:pPr marL="514350" indent="-514350">
              <a:buFont typeface="+mj-lt"/>
              <a:buAutoNum type="arabicPeriod"/>
            </a:pPr>
            <a:r>
              <a:rPr lang="en-IE" sz="2400" b="1"/>
              <a:t>High expectations: </a:t>
            </a:r>
            <a:r>
              <a:rPr lang="en-IE" sz="2400"/>
              <a:t>We all have high expectations of students, please mirror these expectations and encourage students to achieve their potential. </a:t>
            </a:r>
          </a:p>
          <a:p>
            <a:pPr marL="514350" indent="-514350">
              <a:buFont typeface="+mj-lt"/>
              <a:buAutoNum type="arabicPeriod"/>
            </a:pPr>
            <a:r>
              <a:rPr lang="en-IE" sz="2400" b="1"/>
              <a:t>RESPECT: </a:t>
            </a:r>
            <a:r>
              <a:rPr lang="en-IE" sz="2400"/>
              <a:t>From the time you put on your uniform each morning, please be respectful to all members of the school community, most importantly yourself. </a:t>
            </a:r>
          </a:p>
          <a:p>
            <a:pPr marL="514350" indent="-514350">
              <a:buFont typeface="+mj-lt"/>
              <a:buAutoNum type="arabicPeriod"/>
            </a:pPr>
            <a:r>
              <a:rPr lang="en-IE" sz="2400" b="1"/>
              <a:t>BE KIND: </a:t>
            </a:r>
            <a:r>
              <a:rPr lang="en-IE" sz="2400"/>
              <a:t>Be kind in your actions each day. Kindness can go a long way. </a:t>
            </a:r>
          </a:p>
          <a:p>
            <a:pPr marL="514350" indent="-514350">
              <a:buAutoNum type="arabicPeriod"/>
            </a:pPr>
            <a:r>
              <a:rPr lang="en-IE" sz="2400" b="1"/>
              <a:t>STUDENT VOICE</a:t>
            </a:r>
            <a:r>
              <a:rPr lang="en-IE" sz="2400"/>
              <a:t>: we encourage students to represent themselves(when able to do so)- please encourage the same.</a:t>
            </a:r>
          </a:p>
        </p:txBody>
      </p:sp>
    </p:spTree>
    <p:extLst>
      <p:ext uri="{BB962C8B-B14F-4D97-AF65-F5344CB8AC3E}">
        <p14:creationId xmlns:p14="http://schemas.microsoft.com/office/powerpoint/2010/main" val="418084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981200" y="432707"/>
            <a:ext cx="8229600" cy="742950"/>
          </a:xfrm>
        </p:spPr>
        <p:txBody>
          <a:bodyPr/>
          <a:lstStyle/>
          <a:p>
            <a:pPr algn="ctr" eaLnBrk="1" hangingPunct="1"/>
            <a:r>
              <a:rPr lang="en-US" altLang="en-US"/>
              <a:t>Homework - Study</a:t>
            </a:r>
          </a:p>
        </p:txBody>
      </p:sp>
      <p:sp>
        <p:nvSpPr>
          <p:cNvPr id="17411" name="Rectangle 3"/>
          <p:cNvSpPr>
            <a:spLocks noGrp="1" noRot="1" noChangeArrowheads="1"/>
          </p:cNvSpPr>
          <p:nvPr>
            <p:ph idx="1"/>
          </p:nvPr>
        </p:nvSpPr>
        <p:spPr>
          <a:xfrm>
            <a:off x="714499" y="1600200"/>
            <a:ext cx="10878786" cy="4724400"/>
          </a:xfrm>
        </p:spPr>
        <p:txBody>
          <a:bodyPr vert="horz" lIns="91440" tIns="45720" rIns="91440" bIns="45720" rtlCol="0" anchor="t">
            <a:normAutofit fontScale="92500" lnSpcReduction="10000"/>
          </a:bodyPr>
          <a:lstStyle/>
          <a:p>
            <a:pPr eaLnBrk="1" hangingPunct="1">
              <a:lnSpc>
                <a:spcPct val="90000"/>
              </a:lnSpc>
            </a:pPr>
            <a:r>
              <a:rPr lang="en-US" altLang="en-US"/>
              <a:t>Help your child to plan their homework – place to study. Leave books at study desk, use e-books in school. </a:t>
            </a:r>
          </a:p>
          <a:p>
            <a:pPr>
              <a:lnSpc>
                <a:spcPct val="90000"/>
              </a:lnSpc>
            </a:pPr>
            <a:r>
              <a:rPr lang="en-US" altLang="en-US"/>
              <a:t>A "same time, same place" routine builds structure round homework.</a:t>
            </a:r>
          </a:p>
          <a:p>
            <a:pPr eaLnBrk="1" hangingPunct="1">
              <a:lnSpc>
                <a:spcPct val="90000"/>
              </a:lnSpc>
            </a:pPr>
            <a:r>
              <a:rPr lang="en-US" altLang="en-US"/>
              <a:t>Study includes revision. </a:t>
            </a:r>
            <a:r>
              <a:rPr lang="en-GB" altLang="en-US"/>
              <a:t>Ongoing learning is essential to help performance in class assessments/exams.</a:t>
            </a:r>
            <a:endParaRPr lang="en-US" altLang="en-US" b="1"/>
          </a:p>
          <a:p>
            <a:pPr eaLnBrk="1" hangingPunct="1">
              <a:lnSpc>
                <a:spcPct val="90000"/>
              </a:lnSpc>
            </a:pPr>
            <a:r>
              <a:rPr lang="en-US" altLang="en-US"/>
              <a:t>Encourage reading. Be mindful of </a:t>
            </a:r>
            <a:r>
              <a:rPr lang="en-US" altLang="en-US" b="1"/>
              <a:t>screen time</a:t>
            </a:r>
            <a:r>
              <a:rPr lang="en-US" altLang="en-US"/>
              <a:t>. This can be checked on the iPad.  </a:t>
            </a:r>
          </a:p>
          <a:p>
            <a:r>
              <a:rPr lang="en-US" altLang="en-US"/>
              <a:t>Time for homework/study – 2 to 3 hours each night as year progresses. </a:t>
            </a:r>
            <a:endParaRPr lang="en-US" altLang="en-US">
              <a:ea typeface="Calibri"/>
              <a:cs typeface="Calibri"/>
            </a:endParaRPr>
          </a:p>
          <a:p>
            <a:pPr>
              <a:lnSpc>
                <a:spcPct val="90000"/>
              </a:lnSpc>
            </a:pPr>
            <a:r>
              <a:rPr lang="en-US" altLang="en-US" b="1"/>
              <a:t>Each night </a:t>
            </a:r>
            <a:r>
              <a:rPr lang="en-US" altLang="en-US"/>
              <a:t>check timetable to ensure that all books, materials, uniform, lunch, etc. are ready for the next day. </a:t>
            </a:r>
          </a:p>
          <a:p>
            <a:pPr eaLnBrk="1" hangingPunct="1">
              <a:lnSpc>
                <a:spcPct val="90000"/>
              </a:lnSpc>
            </a:pPr>
            <a:r>
              <a:rPr lang="en-US" altLang="en-US"/>
              <a:t>Ensure </a:t>
            </a:r>
            <a:r>
              <a:rPr lang="en-US" altLang="en-US" b="1"/>
              <a:t>iPad is charged </a:t>
            </a:r>
            <a:r>
              <a:rPr lang="en-US" altLang="en-US"/>
              <a:t>and in schoolbag each morning.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GB" altLang="en-US"/>
              <a:t>After School Study &amp; Morning Study Club</a:t>
            </a:r>
            <a:endParaRPr lang="en-IE" altLang="en-US"/>
          </a:p>
        </p:txBody>
      </p:sp>
      <p:sp>
        <p:nvSpPr>
          <p:cNvPr id="18435" name="Content Placeholder 2"/>
          <p:cNvSpPr>
            <a:spLocks noGrp="1"/>
          </p:cNvSpPr>
          <p:nvPr>
            <p:ph idx="1"/>
          </p:nvPr>
        </p:nvSpPr>
        <p:spPr/>
        <p:txBody>
          <a:bodyPr vert="horz" lIns="91440" tIns="45720" rIns="91440" bIns="45720" rtlCol="0" anchor="t">
            <a:normAutofit/>
          </a:bodyPr>
          <a:lstStyle/>
          <a:p>
            <a:pPr eaLnBrk="1" hangingPunct="1">
              <a:spcBef>
                <a:spcPct val="0"/>
              </a:spcBef>
            </a:pPr>
            <a:r>
              <a:rPr lang="en-GB" altLang="en-US"/>
              <a:t>Monday to Thursday 4.00pm to 6.15pm.</a:t>
            </a:r>
          </a:p>
          <a:p>
            <a:pPr eaLnBrk="1" hangingPunct="1">
              <a:spcBef>
                <a:spcPct val="0"/>
              </a:spcBef>
            </a:pPr>
            <a:endParaRPr lang="en-GB" altLang="en-US"/>
          </a:p>
          <a:p>
            <a:pPr eaLnBrk="1" hangingPunct="1">
              <a:spcBef>
                <a:spcPct val="0"/>
              </a:spcBef>
            </a:pPr>
            <a:r>
              <a:rPr lang="en-GB" altLang="en-US"/>
              <a:t>Cost €3 per evening – Subsidised by Parents Association.</a:t>
            </a:r>
          </a:p>
          <a:p>
            <a:pPr eaLnBrk="1" hangingPunct="1">
              <a:spcBef>
                <a:spcPct val="0"/>
              </a:spcBef>
            </a:pPr>
            <a:endParaRPr lang="en-GB" altLang="en-US"/>
          </a:p>
          <a:p>
            <a:pPr eaLnBrk="1" hangingPunct="1">
              <a:spcBef>
                <a:spcPct val="0"/>
              </a:spcBef>
            </a:pPr>
            <a:r>
              <a:rPr lang="en-GB" altLang="en-US"/>
              <a:t>Sign up via email sent by Marie Coffey</a:t>
            </a:r>
          </a:p>
          <a:p>
            <a:pPr marL="0" indent="0">
              <a:spcBef>
                <a:spcPct val="0"/>
              </a:spcBef>
              <a:buNone/>
            </a:pPr>
            <a:endParaRPr lang="en-GB" altLang="en-US">
              <a:ea typeface="Calibri"/>
              <a:cs typeface="Calibri"/>
            </a:endParaRPr>
          </a:p>
          <a:p>
            <a:pPr marL="0" indent="0">
              <a:spcBef>
                <a:spcPct val="0"/>
              </a:spcBef>
              <a:buNone/>
            </a:pPr>
            <a:r>
              <a:rPr lang="en-GB" altLang="en-US" b="1">
                <a:ea typeface="Calibri"/>
                <a:cs typeface="Calibri"/>
              </a:rPr>
              <a:t>Morning Study Club:</a:t>
            </a:r>
          </a:p>
          <a:p>
            <a:pPr marL="0" indent="0">
              <a:spcBef>
                <a:spcPct val="0"/>
              </a:spcBef>
              <a:buNone/>
            </a:pPr>
            <a:r>
              <a:rPr lang="en-GB" altLang="en-US">
                <a:ea typeface="Calibri"/>
                <a:cs typeface="Calibri"/>
              </a:rPr>
              <a:t>before school Monday to Thursday 8.20 to 8.50 room 114</a:t>
            </a:r>
            <a:endParaRPr lang="en-GB"/>
          </a:p>
          <a:p>
            <a:pPr eaLnBrk="1" hangingPunct="1">
              <a:spcBef>
                <a:spcPct val="0"/>
              </a:spcBef>
            </a:pPr>
            <a:endParaRPr lang="en-GB" altLang="en-US"/>
          </a:p>
          <a:p>
            <a:pPr marL="0" indent="0">
              <a:spcBef>
                <a:spcPct val="0"/>
              </a:spcBef>
              <a:buNone/>
            </a:pPr>
            <a:endParaRPr lang="en-IE"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a:t>CBA – </a:t>
            </a:r>
            <a:r>
              <a:rPr lang="en-IE" sz="4000"/>
              <a:t>Classroom based Assessment</a:t>
            </a:r>
            <a:endParaRPr lang="en-US" sz="4000"/>
          </a:p>
        </p:txBody>
      </p:sp>
      <p:sp>
        <p:nvSpPr>
          <p:cNvPr id="3" name="Content Placeholder 2"/>
          <p:cNvSpPr>
            <a:spLocks noGrp="1"/>
          </p:cNvSpPr>
          <p:nvPr>
            <p:ph idx="1"/>
          </p:nvPr>
        </p:nvSpPr>
        <p:spPr/>
        <p:txBody>
          <a:bodyPr/>
          <a:lstStyle/>
          <a:p>
            <a:r>
              <a:rPr lang="en-IE"/>
              <a:t>CBA schedule on p6 of the school journal. </a:t>
            </a:r>
          </a:p>
          <a:p>
            <a:r>
              <a:rPr lang="en-IE"/>
              <a:t>Duration and completion dates to be entered into the journal in conjunction with the relevant class teacher. </a:t>
            </a:r>
            <a:endParaRPr lang="en-US"/>
          </a:p>
        </p:txBody>
      </p:sp>
      <p:pic>
        <p:nvPicPr>
          <p:cNvPr id="2050" name="Picture 2" descr="JUNIOR CYCLE | Scoil Mhu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928" y="3352801"/>
            <a:ext cx="6868571" cy="3059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Junior Cycle and Mark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10600" y="3394139"/>
            <a:ext cx="1778072" cy="2943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35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609600" y="1334814"/>
            <a:ext cx="10744200" cy="5405423"/>
          </a:xfrm>
        </p:spPr>
        <p:txBody>
          <a:bodyPr vert="horz" lIns="91440" tIns="45720" rIns="91440" bIns="45720" rtlCol="0" anchor="t">
            <a:normAutofit/>
          </a:bodyPr>
          <a:lstStyle/>
          <a:p>
            <a:r>
              <a:rPr lang="en-US"/>
              <a:t>Enrollment for Sept 26.  Admissions notice has been published and our Open Night is on Oct 16th from 5pm. Please get application forms in early or on time.</a:t>
            </a:r>
          </a:p>
          <a:p>
            <a:endParaRPr lang="en-US">
              <a:cs typeface="Calibri"/>
            </a:endParaRPr>
          </a:p>
          <a:p>
            <a:r>
              <a:rPr lang="en-US"/>
              <a:t>One Way System &amp; Parking – from 8:30- 9:00 am we request that cars come to school via the athletics/tennis grounds and leave via </a:t>
            </a:r>
            <a:r>
              <a:rPr lang="en-US" err="1"/>
              <a:t>Ballyhaden</a:t>
            </a:r>
            <a:r>
              <a:rPr lang="en-US"/>
              <a:t>.  In the evenings from 3:20 we request the same. We have extended our car park so can you please park in new car park and not on the footpath.</a:t>
            </a:r>
          </a:p>
          <a:p>
            <a:endParaRPr lang="en-US">
              <a:cs typeface="Calibri"/>
            </a:endParaRPr>
          </a:p>
        </p:txBody>
      </p:sp>
    </p:spTree>
    <p:extLst>
      <p:ext uri="{BB962C8B-B14F-4D97-AF65-F5344CB8AC3E}">
        <p14:creationId xmlns:p14="http://schemas.microsoft.com/office/powerpoint/2010/main" val="71935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normAutofit fontScale="90000"/>
          </a:bodyPr>
          <a:lstStyle/>
          <a:p>
            <a:r>
              <a:rPr lang="en-IE"/>
              <a:t>JCPA-</a:t>
            </a:r>
            <a:r>
              <a:rPr lang="en-IE" sz="3600"/>
              <a:t>Junior Cycle Profile of Achievement</a:t>
            </a:r>
            <a:endParaRPr lang="en-US" sz="3600"/>
          </a:p>
        </p:txBody>
      </p:sp>
      <p:pic>
        <p:nvPicPr>
          <p:cNvPr id="4" name="Picture 4" descr="A screenshot of a social media post&#10;&#10;Description generated with very high confidence">
            <a:extLst>
              <a:ext uri="{FF2B5EF4-FFF2-40B4-BE49-F238E27FC236}">
                <a16:creationId xmlns:a16="http://schemas.microsoft.com/office/drawing/2014/main" id="{5B67E203-3EB9-4924-A30F-67AFCB1D836D}"/>
              </a:ext>
            </a:extLst>
          </p:cNvPr>
          <p:cNvPicPr>
            <a:picLocks noGrp="1" noChangeAspect="1"/>
          </p:cNvPicPr>
          <p:nvPr>
            <p:ph idx="1"/>
          </p:nvPr>
        </p:nvPicPr>
        <p:blipFill>
          <a:blip r:embed="rId2"/>
          <a:stretch>
            <a:fillRect/>
          </a:stretch>
        </p:blipFill>
        <p:spPr>
          <a:xfrm>
            <a:off x="6460138" y="2764093"/>
            <a:ext cx="2779400" cy="3881437"/>
          </a:xfrm>
        </p:spPr>
      </p:pic>
      <p:sp>
        <p:nvSpPr>
          <p:cNvPr id="6" name="TextBox 5">
            <a:extLst>
              <a:ext uri="{FF2B5EF4-FFF2-40B4-BE49-F238E27FC236}">
                <a16:creationId xmlns:a16="http://schemas.microsoft.com/office/drawing/2014/main" id="{C8C43F5E-A6E1-4F66-95A3-1B72ED406569}"/>
              </a:ext>
            </a:extLst>
          </p:cNvPr>
          <p:cNvSpPr txBox="1"/>
          <p:nvPr/>
        </p:nvSpPr>
        <p:spPr>
          <a:xfrm>
            <a:off x="1756915" y="2201919"/>
            <a:ext cx="4050873"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a:latin typeface="Comic Sans MS"/>
              </a:rPr>
              <a:t>This is an example of a JCPA – it is what you will receive after you have completed your Junior Cycle exams. It includes three key areas. </a:t>
            </a:r>
            <a:endParaRPr lang="en-US" sz="1500">
              <a:latin typeface="Comic Sans MS"/>
              <a:cs typeface="Calibri"/>
            </a:endParaRPr>
          </a:p>
        </p:txBody>
      </p:sp>
      <p:sp>
        <p:nvSpPr>
          <p:cNvPr id="7" name="TextBox 6">
            <a:extLst>
              <a:ext uri="{FF2B5EF4-FFF2-40B4-BE49-F238E27FC236}">
                <a16:creationId xmlns:a16="http://schemas.microsoft.com/office/drawing/2014/main" id="{6096ADA8-DE54-4932-B2B0-39DB7611C6D8}"/>
              </a:ext>
            </a:extLst>
          </p:cNvPr>
          <p:cNvSpPr txBox="1"/>
          <p:nvPr/>
        </p:nvSpPr>
        <p:spPr>
          <a:xfrm>
            <a:off x="1941696" y="3194497"/>
            <a:ext cx="2380890"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latin typeface="Comic Sans MS"/>
                <a:cs typeface="Calibri"/>
              </a:rPr>
              <a:t>1. Results of your JC Exams</a:t>
            </a:r>
            <a:r>
              <a:rPr lang="en-US" b="1">
                <a:solidFill>
                  <a:srgbClr val="FF0000"/>
                </a:solidFill>
                <a:latin typeface="Comic Sans MS"/>
                <a:cs typeface="Calibri"/>
              </a:rPr>
              <a:t>   </a:t>
            </a:r>
          </a:p>
        </p:txBody>
      </p:sp>
      <p:sp>
        <p:nvSpPr>
          <p:cNvPr id="9" name="Arrow: Right 8">
            <a:extLst>
              <a:ext uri="{FF2B5EF4-FFF2-40B4-BE49-F238E27FC236}">
                <a16:creationId xmlns:a16="http://schemas.microsoft.com/office/drawing/2014/main" id="{78523E63-A801-4133-9F95-E7440E0F3146}"/>
              </a:ext>
            </a:extLst>
          </p:cNvPr>
          <p:cNvSpPr/>
          <p:nvPr/>
        </p:nvSpPr>
        <p:spPr>
          <a:xfrm>
            <a:off x="5514145" y="4355940"/>
            <a:ext cx="2709223" cy="34505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EF4003-0BA8-4409-A4C1-B0A285368D9D}"/>
              </a:ext>
            </a:extLst>
          </p:cNvPr>
          <p:cNvSpPr txBox="1"/>
          <p:nvPr/>
        </p:nvSpPr>
        <p:spPr>
          <a:xfrm>
            <a:off x="1941697" y="4343895"/>
            <a:ext cx="3782681"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latin typeface="Comic Sans MS"/>
              </a:rPr>
              <a:t>2. Results of your Classroom Based Assessments </a:t>
            </a:r>
          </a:p>
        </p:txBody>
      </p:sp>
      <p:sp>
        <p:nvSpPr>
          <p:cNvPr id="11" name="Arrow: Right 10">
            <a:extLst>
              <a:ext uri="{FF2B5EF4-FFF2-40B4-BE49-F238E27FC236}">
                <a16:creationId xmlns:a16="http://schemas.microsoft.com/office/drawing/2014/main" id="{F15B60F6-DACA-458D-BACF-5D7B3B48A5C7}"/>
              </a:ext>
            </a:extLst>
          </p:cNvPr>
          <p:cNvSpPr/>
          <p:nvPr/>
        </p:nvSpPr>
        <p:spPr>
          <a:xfrm>
            <a:off x="4289989" y="3208583"/>
            <a:ext cx="1617452" cy="377405"/>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B25F19-888D-4649-BE79-CFFEA61017D9}"/>
              </a:ext>
            </a:extLst>
          </p:cNvPr>
          <p:cNvSpPr txBox="1"/>
          <p:nvPr/>
        </p:nvSpPr>
        <p:spPr>
          <a:xfrm>
            <a:off x="1941697" y="5762097"/>
            <a:ext cx="350232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a:latin typeface="Comic Sans MS"/>
                <a:cs typeface="Calibri"/>
              </a:rPr>
              <a:t>3. Other Areas of Learning </a:t>
            </a:r>
          </a:p>
        </p:txBody>
      </p:sp>
      <p:sp>
        <p:nvSpPr>
          <p:cNvPr id="13" name="Arrow: Right 12">
            <a:extLst>
              <a:ext uri="{FF2B5EF4-FFF2-40B4-BE49-F238E27FC236}">
                <a16:creationId xmlns:a16="http://schemas.microsoft.com/office/drawing/2014/main" id="{1EEE1672-3F57-4556-A37B-FBE30AE5ED9F}"/>
              </a:ext>
            </a:extLst>
          </p:cNvPr>
          <p:cNvSpPr/>
          <p:nvPr/>
        </p:nvSpPr>
        <p:spPr>
          <a:xfrm>
            <a:off x="5352426" y="5778866"/>
            <a:ext cx="2496175" cy="31270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7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p:bldP spid="11" grpId="0" animBg="1"/>
      <p:bldP spid="12"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4">
            <a:extLst>
              <a:ext uri="{FF2B5EF4-FFF2-40B4-BE49-F238E27FC236}">
                <a16:creationId xmlns:a16="http://schemas.microsoft.com/office/drawing/2014/main" id="{A62968F9-2A31-4664-95CB-090F1CF76783}"/>
              </a:ext>
            </a:extLst>
          </p:cNvPr>
          <p:cNvGraphicFramePr>
            <a:graphicFrameLocks/>
          </p:cNvGraphicFramePr>
          <p:nvPr/>
        </p:nvGraphicFramePr>
        <p:xfrm>
          <a:off x="2085976" y="2667000"/>
          <a:ext cx="8021981" cy="3303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950029" y="141514"/>
            <a:ext cx="7597834" cy="1054135"/>
          </a:xfrm>
          <a:prstGeom prst="rect">
            <a:avLst/>
          </a:prstGeom>
          <a:noFill/>
        </p:spPr>
        <p:txBody>
          <a:bodyPr wrap="square" lIns="68580" tIns="34290" rIns="68580" bIns="34290">
            <a:spAutoFit/>
          </a:bodyPr>
          <a:lstStyle/>
          <a:p>
            <a:pPr algn="ctr"/>
            <a:r>
              <a:rPr lang="en-US" sz="3200">
                <a:ln w="0"/>
                <a:solidFill>
                  <a:schemeClr val="bg1"/>
                </a:solidFill>
                <a:effectLst>
                  <a:outerShdw blurRad="38100" dist="25400" dir="5400000" algn="ctr" rotWithShape="0">
                    <a:srgbClr val="6E747A">
                      <a:alpha val="43000"/>
                    </a:srgbClr>
                  </a:outerShdw>
                </a:effectLst>
              </a:rPr>
              <a:t>What are some suitable achievements for inclusion in my OAL?</a:t>
            </a:r>
          </a:p>
        </p:txBody>
      </p:sp>
    </p:spTree>
    <p:extLst>
      <p:ext uri="{BB962C8B-B14F-4D97-AF65-F5344CB8AC3E}">
        <p14:creationId xmlns:p14="http://schemas.microsoft.com/office/powerpoint/2010/main" val="533464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81200" y="381000"/>
            <a:ext cx="8229600" cy="914400"/>
          </a:xfrm>
        </p:spPr>
        <p:txBody>
          <a:bodyPr/>
          <a:lstStyle/>
          <a:p>
            <a:pPr algn="ctr" eaLnBrk="1" hangingPunct="1"/>
            <a:r>
              <a:rPr lang="en-US" altLang="en-US"/>
              <a:t>Uniform</a:t>
            </a:r>
          </a:p>
        </p:txBody>
      </p:sp>
      <p:sp>
        <p:nvSpPr>
          <p:cNvPr id="22531" name="Rectangle 3"/>
          <p:cNvSpPr>
            <a:spLocks noGrp="1" noRot="1" noChangeArrowheads="1"/>
          </p:cNvSpPr>
          <p:nvPr>
            <p:ph idx="1"/>
          </p:nvPr>
        </p:nvSpPr>
        <p:spPr>
          <a:xfrm>
            <a:off x="1828800" y="1447800"/>
            <a:ext cx="8229600" cy="4888562"/>
          </a:xfrm>
        </p:spPr>
        <p:txBody>
          <a:bodyPr/>
          <a:lstStyle/>
          <a:p>
            <a:pPr eaLnBrk="1" hangingPunct="1"/>
            <a:r>
              <a:rPr lang="en-US" altLang="en-US" sz="2400" b="1"/>
              <a:t>Must be worn everyday </a:t>
            </a:r>
            <a:r>
              <a:rPr lang="en-US" altLang="en-US" sz="2400"/>
              <a:t>with exception of PE day.</a:t>
            </a:r>
          </a:p>
          <a:p>
            <a:pPr eaLnBrk="1" hangingPunct="1"/>
            <a:r>
              <a:rPr lang="en-US" altLang="en-US" sz="2400" b="1"/>
              <a:t>PE uniform </a:t>
            </a:r>
            <a:r>
              <a:rPr lang="en-US" altLang="en-US" sz="2400"/>
              <a:t>must be worn</a:t>
            </a:r>
            <a:r>
              <a:rPr lang="en-GB" altLang="en-US" sz="2400"/>
              <a:t> on PE day. Any runners are acceptable as long as suitable for activity.</a:t>
            </a:r>
            <a:endParaRPr lang="en-US" altLang="en-US" sz="2400"/>
          </a:p>
          <a:p>
            <a:pPr eaLnBrk="1" hangingPunct="1"/>
            <a:r>
              <a:rPr lang="en-GB" altLang="en-US" sz="2400"/>
              <a:t>Any layer or t</a:t>
            </a:r>
            <a:r>
              <a:rPr lang="en-US" altLang="en-US" sz="2400"/>
              <a:t>-Shirt worn under </a:t>
            </a:r>
            <a:r>
              <a:rPr lang="en-GB" altLang="en-US" sz="2400"/>
              <a:t>the </a:t>
            </a:r>
            <a:r>
              <a:rPr lang="en-US" altLang="en-US" sz="2400"/>
              <a:t>uniform must </a:t>
            </a:r>
            <a:r>
              <a:rPr lang="en-US" altLang="en-US" sz="2400" b="1"/>
              <a:t>be white </a:t>
            </a:r>
            <a:r>
              <a:rPr lang="en-US" altLang="en-US" sz="2400"/>
              <a:t>with no collar. </a:t>
            </a:r>
            <a:endParaRPr lang="en-IE" altLang="en-US" sz="2400"/>
          </a:p>
          <a:p>
            <a:pPr eaLnBrk="1" hangingPunct="1"/>
            <a:r>
              <a:rPr lang="en-IE" altLang="en-US" sz="2400"/>
              <a:t>Girls Trousers – Hunter Brand  or similar. </a:t>
            </a:r>
          </a:p>
          <a:p>
            <a:pPr eaLnBrk="1" hangingPunct="1"/>
            <a:r>
              <a:rPr lang="en-IE" altLang="en-US" sz="2400"/>
              <a:t>Skirts </a:t>
            </a:r>
            <a:r>
              <a:rPr lang="en-IE" altLang="en-US" sz="2400" b="1"/>
              <a:t>must not </a:t>
            </a:r>
            <a:r>
              <a:rPr lang="en-IE" altLang="en-US" sz="2400"/>
              <a:t>be shortened – worn </a:t>
            </a:r>
            <a:r>
              <a:rPr lang="en-IE" altLang="en-US" sz="2400" b="1"/>
              <a:t>below</a:t>
            </a:r>
            <a:r>
              <a:rPr lang="en-IE" altLang="en-US" sz="2400"/>
              <a:t> the knee.</a:t>
            </a:r>
          </a:p>
          <a:p>
            <a:pPr eaLnBrk="1" hangingPunct="1"/>
            <a:r>
              <a:rPr lang="en-IE" altLang="en-US" sz="2400"/>
              <a:t>Footwear – Black or brown shoes or boots. Black runners allowed – Complete</a:t>
            </a:r>
            <a:r>
              <a:rPr lang="en-GB" altLang="en-US" sz="2400" err="1"/>
              <a:t>ly</a:t>
            </a:r>
            <a:r>
              <a:rPr lang="en-IE" altLang="en-US" sz="2400"/>
              <a:t> black</a:t>
            </a:r>
            <a:r>
              <a:rPr lang="en-GB" altLang="en-US" sz="2400"/>
              <a:t>- no white logos</a:t>
            </a:r>
            <a:endParaRPr lang="en-IE" altLang="en-US" sz="2400"/>
          </a:p>
          <a:p>
            <a:pPr eaLnBrk="1" hangingPunct="1"/>
            <a:r>
              <a:rPr lang="en-IE" altLang="en-US" sz="2400"/>
              <a:t>School Jacket. This is the best option as it can be worn both inside and outside the school building. Other jackets can not be worn on the school premises.</a:t>
            </a:r>
          </a:p>
          <a:p>
            <a:pPr marL="0" indent="0">
              <a:buNone/>
            </a:pPr>
            <a:endParaRPr lang="en-IE" altLang="en-US"/>
          </a:p>
          <a:p>
            <a:pPr eaLnBrk="1" hangingPunct="1"/>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IE" altLang="en-US"/>
              <a:t>Uniform</a:t>
            </a:r>
          </a:p>
        </p:txBody>
      </p:sp>
      <p:sp>
        <p:nvSpPr>
          <p:cNvPr id="23555" name="Content Placeholder 2"/>
          <p:cNvSpPr>
            <a:spLocks noGrp="1"/>
          </p:cNvSpPr>
          <p:nvPr>
            <p:ph idx="1"/>
          </p:nvPr>
        </p:nvSpPr>
        <p:spPr/>
        <p:txBody>
          <a:bodyPr/>
          <a:lstStyle/>
          <a:p>
            <a:pPr eaLnBrk="1" hangingPunct="1"/>
            <a:endParaRPr lang="en-IE" altLang="en-US"/>
          </a:p>
          <a:p>
            <a:pPr eaLnBrk="1" hangingPunct="1"/>
            <a:r>
              <a:rPr lang="en-GB" altLang="en-US"/>
              <a:t>Please use </a:t>
            </a:r>
            <a:r>
              <a:rPr lang="en-IE" altLang="en-US"/>
              <a:t>Identification tags</a:t>
            </a:r>
            <a:r>
              <a:rPr lang="en-GB" altLang="en-US"/>
              <a:t>/labels</a:t>
            </a:r>
            <a:r>
              <a:rPr lang="en-IE" altLang="en-US"/>
              <a:t>.</a:t>
            </a:r>
            <a:r>
              <a:rPr lang="en-GB" altLang="en-US"/>
              <a:t> If an item of uniform is found with a clear name it will always be returned to the owner. </a:t>
            </a:r>
            <a:endParaRPr lang="en-IE" altLang="en-US"/>
          </a:p>
          <a:p>
            <a:r>
              <a:rPr lang="en-GB" altLang="en-US"/>
              <a:t>PE uniform is available on </a:t>
            </a:r>
            <a:r>
              <a:rPr lang="en-GB" altLang="en-US">
                <a:hlinkClick r:id="rId2"/>
              </a:rPr>
              <a:t>www.xgear.ie</a:t>
            </a:r>
          </a:p>
          <a:p>
            <a:pPr eaLnBrk="1" hangingPunct="1"/>
            <a:r>
              <a:rPr lang="en-IE" altLang="en-US"/>
              <a:t>Protect valuables</a:t>
            </a:r>
            <a:r>
              <a:rPr lang="en-GB" altLang="en-US"/>
              <a:t>- use the lockers/pockets.</a:t>
            </a:r>
          </a:p>
          <a:p>
            <a:pPr eaLnBrk="1" hangingPunct="1"/>
            <a:r>
              <a:rPr lang="en-GB" altLang="en-US"/>
              <a:t>Please supply a note</a:t>
            </a:r>
            <a:r>
              <a:rPr lang="en-IE" altLang="en-US"/>
              <a:t> if </a:t>
            </a:r>
            <a:r>
              <a:rPr lang="en-GB" altLang="en-US"/>
              <a:t>there is a uniform </a:t>
            </a:r>
            <a:r>
              <a:rPr lang="en-IE" altLang="en-US"/>
              <a:t>issue – accidents etc. – </a:t>
            </a:r>
            <a:r>
              <a:rPr lang="en-GB" altLang="en-US"/>
              <a:t>and please </a:t>
            </a:r>
            <a:r>
              <a:rPr lang="en-IE" altLang="en-US"/>
              <a:t>Keep to </a:t>
            </a:r>
            <a:r>
              <a:rPr lang="en-GB" altLang="en-US"/>
              <a:t>a </a:t>
            </a:r>
            <a:r>
              <a:rPr lang="en-IE" altLang="en-US"/>
              <a:t>minimum.</a:t>
            </a:r>
          </a:p>
          <a:p>
            <a:pPr eaLnBrk="1" hangingPunct="1">
              <a:buFont typeface="Wingdings 2" charset="0"/>
              <a:buNone/>
            </a:pPr>
            <a:endParaRPr lang="en-IE" altLang="en-US"/>
          </a:p>
          <a:p>
            <a:pPr eaLnBrk="1" hangingPunct="1"/>
            <a:endParaRPr lang="en-IE"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416629" y="193221"/>
            <a:ext cx="8229600" cy="971550"/>
          </a:xfrm>
        </p:spPr>
        <p:txBody>
          <a:bodyPr/>
          <a:lstStyle/>
          <a:p>
            <a:pPr eaLnBrk="1" hangingPunct="1"/>
            <a:r>
              <a:rPr lang="en-IE" altLang="en-US"/>
              <a:t>Code of Behaviour –Journal</a:t>
            </a:r>
          </a:p>
        </p:txBody>
      </p:sp>
      <p:sp>
        <p:nvSpPr>
          <p:cNvPr id="24579" name="Content Placeholder 2"/>
          <p:cNvSpPr>
            <a:spLocks noGrp="1"/>
          </p:cNvSpPr>
          <p:nvPr>
            <p:ph idx="1"/>
          </p:nvPr>
        </p:nvSpPr>
        <p:spPr>
          <a:xfrm>
            <a:off x="2057400" y="1752600"/>
            <a:ext cx="8229600" cy="3733800"/>
          </a:xfrm>
        </p:spPr>
        <p:txBody>
          <a:bodyPr vert="horz" lIns="91440" tIns="45720" rIns="91440" bIns="45720" rtlCol="0" anchor="t">
            <a:normAutofit fontScale="77500" lnSpcReduction="20000"/>
          </a:bodyPr>
          <a:lstStyle/>
          <a:p>
            <a:pPr eaLnBrk="1" hangingPunct="1"/>
            <a:r>
              <a:rPr lang="en-IE" altLang="en-US"/>
              <a:t>In place to allow all members of the school community to fulfil their roles. Negative behaviour has an impact on Teaching and Learning and will not be tolerated. </a:t>
            </a:r>
          </a:p>
          <a:p>
            <a:pPr marL="0" indent="0">
              <a:buNone/>
            </a:pPr>
            <a:r>
              <a:rPr lang="en-IE" altLang="en-US" sz="4000" b="1">
                <a:solidFill>
                  <a:srgbClr val="7030A0"/>
                </a:solidFill>
              </a:rPr>
              <a:t>   Teaching – Learning - Respect</a:t>
            </a:r>
            <a:endParaRPr lang="en-IE" altLang="en-US">
              <a:solidFill>
                <a:srgbClr val="404040"/>
              </a:solidFill>
            </a:endParaRPr>
          </a:p>
          <a:p>
            <a:r>
              <a:rPr lang="en-IE" altLang="en-US"/>
              <a:t>Charters – Highlighted in school journal </a:t>
            </a:r>
            <a:r>
              <a:rPr lang="en-IE" altLang="en-US" err="1"/>
              <a:t>pg</a:t>
            </a:r>
            <a:r>
              <a:rPr lang="en-IE" altLang="en-US"/>
              <a:t> 9. Become familiar with them.</a:t>
            </a:r>
          </a:p>
          <a:p>
            <a:r>
              <a:rPr lang="en-IE"/>
              <a:t>In the charter section you can view the rights and responsibilities of: </a:t>
            </a:r>
            <a:endParaRPr lang="en-US">
              <a:solidFill>
                <a:srgbClr val="000000"/>
              </a:solidFill>
            </a:endParaRPr>
          </a:p>
          <a:p>
            <a:pPr lvl="1">
              <a:buFont typeface="Courier New" charset="2"/>
              <a:buChar char="o"/>
            </a:pPr>
            <a:r>
              <a:rPr lang="en-IE" b="1"/>
              <a:t>Students</a:t>
            </a:r>
            <a:endParaRPr lang="en-US">
              <a:solidFill>
                <a:srgbClr val="000000"/>
              </a:solidFill>
            </a:endParaRPr>
          </a:p>
          <a:p>
            <a:pPr lvl="1">
              <a:buFont typeface="Courier New" charset="2"/>
              <a:buChar char="o"/>
            </a:pPr>
            <a:r>
              <a:rPr lang="en-IE" b="1"/>
              <a:t>Staff</a:t>
            </a:r>
            <a:endParaRPr lang="en-US">
              <a:solidFill>
                <a:srgbClr val="000000"/>
              </a:solidFill>
            </a:endParaRPr>
          </a:p>
          <a:p>
            <a:pPr lvl="1">
              <a:buFont typeface="Courier New" charset="2"/>
              <a:buChar char="o"/>
            </a:pPr>
            <a:r>
              <a:rPr lang="en-IE" b="1"/>
              <a:t>Parents</a:t>
            </a:r>
            <a:endParaRPr lang="en-US">
              <a:solidFill>
                <a:srgbClr val="000000"/>
              </a:solidFill>
            </a:endParaRPr>
          </a:p>
          <a:p>
            <a:endParaRPr lang="en-IE">
              <a:solidFill>
                <a:srgbClr val="000000"/>
              </a:solidFill>
            </a:endParaRPr>
          </a:p>
          <a:p>
            <a:r>
              <a:rPr lang="en-IE" b="1"/>
              <a:t>Everyone works together for the betterment of the student. </a:t>
            </a:r>
            <a:endParaRPr lang="en-US">
              <a:solidFill>
                <a:srgbClr val="000000"/>
              </a:solidFill>
            </a:endParaRPr>
          </a:p>
          <a:p>
            <a:endParaRPr lang="en-IE"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IE" altLang="en-US"/>
              <a:t>Positive Discipline</a:t>
            </a:r>
          </a:p>
        </p:txBody>
      </p:sp>
      <p:sp>
        <p:nvSpPr>
          <p:cNvPr id="31747" name="Content Placeholder 2"/>
          <p:cNvSpPr>
            <a:spLocks noGrp="1"/>
          </p:cNvSpPr>
          <p:nvPr>
            <p:ph idx="1"/>
          </p:nvPr>
        </p:nvSpPr>
        <p:spPr/>
        <p:txBody>
          <a:bodyPr/>
          <a:lstStyle/>
          <a:p>
            <a:pPr eaLnBrk="1" hangingPunct="1"/>
            <a:r>
              <a:rPr lang="en-IE" altLang="en-US"/>
              <a:t>Positive Comments are used to encourage positive behaviour.</a:t>
            </a:r>
            <a:endParaRPr lang="en-US"/>
          </a:p>
          <a:p>
            <a:r>
              <a:rPr lang="en-IE" altLang="en-US"/>
              <a:t>Students start the year with 100 credits and are expected to maintain this.</a:t>
            </a:r>
          </a:p>
          <a:p>
            <a:r>
              <a:rPr lang="en-IE"/>
              <a:t>Credits needed for school trips.</a:t>
            </a:r>
            <a:endParaRPr lang="en-IE" altLang="en-US"/>
          </a:p>
          <a:p>
            <a:pPr eaLnBrk="1" hangingPunct="1"/>
            <a:r>
              <a:rPr lang="en-IE" altLang="en-US"/>
              <a:t>Teachers will try to catch students doing right</a:t>
            </a:r>
          </a:p>
          <a:p>
            <a:pPr eaLnBrk="1" hangingPunct="1"/>
            <a:r>
              <a:rPr lang="en-IE" altLang="en-US"/>
              <a:t>A reward for good behaviour and exceptional work.</a:t>
            </a:r>
          </a:p>
          <a:p>
            <a:pPr marL="0" indent="0">
              <a:buNone/>
            </a:pPr>
            <a:endParaRPr lang="en-IE" altLang="en-US"/>
          </a:p>
          <a:p>
            <a:pPr marL="0" indent="0">
              <a:buNone/>
            </a:pPr>
            <a:endParaRPr lang="en-IE"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743788" y="69994"/>
            <a:ext cx="8229600" cy="1143000"/>
          </a:xfrm>
        </p:spPr>
        <p:txBody>
          <a:bodyPr>
            <a:normAutofit fontScale="90000"/>
          </a:bodyPr>
          <a:lstStyle/>
          <a:p>
            <a:pPr eaLnBrk="1" hangingPunct="1"/>
            <a:r>
              <a:rPr lang="en-IE" altLang="en-US" sz="4800"/>
              <a:t>Implementing Code of Behaviour</a:t>
            </a:r>
          </a:p>
        </p:txBody>
      </p:sp>
      <p:sp>
        <p:nvSpPr>
          <p:cNvPr id="33795" name="Content Placeholder 2"/>
          <p:cNvSpPr>
            <a:spLocks noGrp="1"/>
          </p:cNvSpPr>
          <p:nvPr>
            <p:ph idx="1"/>
          </p:nvPr>
        </p:nvSpPr>
        <p:spPr>
          <a:xfrm>
            <a:off x="1941576" y="1709929"/>
            <a:ext cx="8305800" cy="4389437"/>
          </a:xfrm>
        </p:spPr>
        <p:txBody>
          <a:bodyPr vert="horz" lIns="91440" tIns="45720" rIns="91440" bIns="45720" rtlCol="0" anchor="t">
            <a:normAutofit/>
          </a:bodyPr>
          <a:lstStyle/>
          <a:p>
            <a:pPr marL="393700" lvl="1" indent="0">
              <a:buNone/>
            </a:pPr>
            <a:r>
              <a:rPr lang="en-IE" altLang="en-US"/>
              <a:t>Listed are the steps in which negative behaviour is treated. </a:t>
            </a:r>
          </a:p>
          <a:p>
            <a:pPr marL="639445" lvl="1" indent="-245745"/>
            <a:r>
              <a:rPr lang="en-IE" altLang="en-US" b="1"/>
              <a:t>Class Teacher</a:t>
            </a:r>
          </a:p>
          <a:p>
            <a:pPr marL="639445" lvl="1" indent="-245745"/>
            <a:r>
              <a:rPr lang="en-IE" altLang="en-US" b="1"/>
              <a:t>Year Head</a:t>
            </a:r>
          </a:p>
          <a:p>
            <a:pPr marL="639445" lvl="1" indent="-245745"/>
            <a:r>
              <a:rPr lang="en-IE" altLang="en-US" b="1"/>
              <a:t>Deputy Principal</a:t>
            </a:r>
          </a:p>
          <a:p>
            <a:pPr marL="639445" lvl="1" indent="-245745"/>
            <a:r>
              <a:rPr lang="en-IE" altLang="en-US" b="1"/>
              <a:t>Principal</a:t>
            </a:r>
          </a:p>
          <a:p>
            <a:pPr marL="639445" lvl="1" indent="-245745"/>
            <a:r>
              <a:rPr lang="en-IE" altLang="en-US" b="1"/>
              <a:t>Board of Management</a:t>
            </a:r>
            <a:endParaRPr lang="en-IE" altLang="en-US"/>
          </a:p>
          <a:p>
            <a:pPr eaLnBrk="1" hangingPunct="1"/>
            <a:r>
              <a:rPr lang="en-IE" altLang="en-US" sz="2000"/>
              <a:t>Parents informed – </a:t>
            </a:r>
            <a:r>
              <a:rPr lang="en-GB" altLang="en-US" sz="2000" err="1"/>
              <a:t>vsware</a:t>
            </a:r>
            <a:r>
              <a:rPr lang="en-IE" altLang="en-US" sz="2000"/>
              <a:t>, Journal, Phone, </a:t>
            </a:r>
            <a:r>
              <a:rPr lang="en-GB" altLang="en-US" sz="2000"/>
              <a:t>letter/</a:t>
            </a:r>
            <a:r>
              <a:rPr lang="en-IE" altLang="en-US" sz="2000"/>
              <a:t>Email. </a:t>
            </a:r>
            <a:r>
              <a:rPr lang="en-IE" altLang="en-US" sz="2000" b="1"/>
              <a:t>Please monitor </a:t>
            </a:r>
            <a:r>
              <a:rPr lang="en-GB" altLang="en-US" sz="2000" b="1" err="1"/>
              <a:t>vsware</a:t>
            </a:r>
            <a:r>
              <a:rPr lang="en-IE" altLang="en-US" sz="2000" b="1"/>
              <a:t> to support your child</a:t>
            </a:r>
          </a:p>
          <a:p>
            <a:pPr eaLnBrk="1" hangingPunct="1"/>
            <a:r>
              <a:rPr lang="en-IE" altLang="en-US" sz="2000"/>
              <a:t>Parents are our partners in this process</a:t>
            </a:r>
            <a:r>
              <a:rPr lang="en-GB" altLang="en-US" sz="2000"/>
              <a:t>- your support can really help students to have a positive experience of school</a:t>
            </a:r>
            <a:r>
              <a:rPr lang="en-GB" altLang="en-US" sz="2400"/>
              <a:t>.</a:t>
            </a:r>
            <a:endParaRPr lang="en-IE"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82486" y="1948543"/>
            <a:ext cx="3429000" cy="1616202"/>
          </a:xfrm>
          <a:prstGeom prst="rect">
            <a:avLst/>
          </a:prstGeom>
        </p:spPr>
        <p:txBody>
          <a:bodyPr lIns="91440" tIns="45720" rIns="91440" bIns="45720" anchor="t"/>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sz="3600"/>
              <a:t>Ladder of Intervention</a:t>
            </a:r>
          </a:p>
          <a:p>
            <a:endParaRPr lang="en-IE" altLang="en-US">
              <a:ea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IE" altLang="en-US"/>
              <a:t>Code of Behaviour</a:t>
            </a:r>
          </a:p>
        </p:txBody>
      </p:sp>
      <p:sp>
        <p:nvSpPr>
          <p:cNvPr id="36867" name="Content Placeholder 2"/>
          <p:cNvSpPr>
            <a:spLocks noGrp="1"/>
          </p:cNvSpPr>
          <p:nvPr>
            <p:ph idx="1"/>
          </p:nvPr>
        </p:nvSpPr>
        <p:spPr/>
        <p:txBody>
          <a:bodyPr/>
          <a:lstStyle/>
          <a:p>
            <a:pPr marL="0" indent="0">
              <a:buNone/>
            </a:pPr>
            <a:r>
              <a:rPr lang="en-IE" altLang="en-US"/>
              <a:t>Detailed information on the following can be found in the student's journal or on the school website borrisokanecc.ie or by clicking </a:t>
            </a:r>
          </a:p>
          <a:p>
            <a:pPr marL="0" indent="0">
              <a:buNone/>
            </a:pPr>
            <a:r>
              <a:rPr lang="en-IE">
                <a:ea typeface="+mn-lt"/>
                <a:cs typeface="+mn-lt"/>
                <a:hlinkClick r:id="rId2"/>
              </a:rPr>
              <a:t>Code-of-Behaviour.pdf</a:t>
            </a:r>
            <a:endParaRPr lang="en-IE"/>
          </a:p>
          <a:p>
            <a:pPr eaLnBrk="1" hangingPunct="1"/>
            <a:r>
              <a:rPr lang="en-IE" altLang="en-US" b="1"/>
              <a:t>Sanctions.</a:t>
            </a:r>
          </a:p>
          <a:p>
            <a:pPr eaLnBrk="1" hangingPunct="1"/>
            <a:r>
              <a:rPr lang="en-IE" altLang="en-US" b="1"/>
              <a:t>Suspension Policy.</a:t>
            </a:r>
          </a:p>
          <a:p>
            <a:pPr eaLnBrk="1" hangingPunct="1"/>
            <a:r>
              <a:rPr lang="en-IE" altLang="en-US" b="1"/>
              <a:t>Expulsion Policy.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518209" y="0"/>
            <a:ext cx="8229600" cy="914400"/>
          </a:xfrm>
        </p:spPr>
        <p:txBody>
          <a:bodyPr>
            <a:normAutofit/>
          </a:bodyPr>
          <a:lstStyle/>
          <a:p>
            <a:r>
              <a:rPr lang="en-IE" altLang="en-US" err="1"/>
              <a:t>Bí</a:t>
            </a:r>
            <a:r>
              <a:rPr lang="en-IE" altLang="en-US"/>
              <a:t> Cineálta Policy</a:t>
            </a:r>
          </a:p>
        </p:txBody>
      </p:sp>
      <p:sp>
        <p:nvSpPr>
          <p:cNvPr id="37891" name="Content Placeholder 2"/>
          <p:cNvSpPr>
            <a:spLocks noGrp="1"/>
          </p:cNvSpPr>
          <p:nvPr>
            <p:ph idx="1"/>
          </p:nvPr>
        </p:nvSpPr>
        <p:spPr>
          <a:xfrm>
            <a:off x="203200" y="1620165"/>
            <a:ext cx="6295571" cy="4800600"/>
          </a:xfrm>
        </p:spPr>
        <p:txBody>
          <a:bodyPr vert="horz" lIns="91440" tIns="45720" rIns="91440" bIns="45720" rtlCol="0" anchor="t">
            <a:normAutofit fontScale="92500" lnSpcReduction="20000"/>
          </a:bodyPr>
          <a:lstStyle/>
          <a:p>
            <a:r>
              <a:rPr lang="en-IE" altLang="en-US"/>
              <a:t>Detailed information on the following can be found in the student journal(pages 28 – 41) or on the school website www.borrisokanecc.ie</a:t>
            </a:r>
          </a:p>
          <a:p>
            <a:pPr eaLnBrk="1" hangingPunct="1"/>
            <a:r>
              <a:rPr lang="en-IE" altLang="en-US"/>
              <a:t>Tell someone – </a:t>
            </a:r>
            <a:r>
              <a:rPr lang="en-IE" altLang="en-US" b="1">
                <a:solidFill>
                  <a:schemeClr val="accent1"/>
                </a:solidFill>
              </a:rPr>
              <a:t>No innocent bystanders! </a:t>
            </a:r>
            <a:endParaRPr lang="en-IE" altLang="en-US">
              <a:solidFill>
                <a:schemeClr val="accent1"/>
              </a:solidFill>
            </a:endParaRPr>
          </a:p>
          <a:p>
            <a:r>
              <a:rPr lang="en-IE" altLang="en-US"/>
              <a:t>‘Morning Notes’ system – find out information Mobile phones – Social Network Sites e.g. Snapchat, Instagram, TikTok etc. </a:t>
            </a:r>
            <a:endParaRPr lang="en-IE" altLang="en-US">
              <a:solidFill>
                <a:srgbClr val="404040"/>
              </a:solidFill>
            </a:endParaRPr>
          </a:p>
          <a:p>
            <a:r>
              <a:rPr lang="en-IE" altLang="en-US" b="1">
                <a:solidFill>
                  <a:schemeClr val="accent1"/>
                </a:solidFill>
              </a:rPr>
              <a:t>Please monitor </a:t>
            </a:r>
            <a:r>
              <a:rPr lang="en-IE" altLang="en-US"/>
              <a:t>from home. </a:t>
            </a:r>
            <a:endParaRPr lang="en-IE"/>
          </a:p>
          <a:p>
            <a:pPr eaLnBrk="1" hangingPunct="1"/>
            <a:r>
              <a:rPr lang="en-IE" altLang="en-US"/>
              <a:t>Monitor children and talk to them. Any concerns, please contact us. </a:t>
            </a:r>
          </a:p>
          <a:p>
            <a:pPr eaLnBrk="1" hangingPunct="1"/>
            <a:r>
              <a:rPr lang="en-IE" altLang="en-US"/>
              <a:t>If something happens, screenshot it, don’t engage and tell someone about it. </a:t>
            </a:r>
          </a:p>
          <a:p>
            <a:pPr eaLnBrk="1" hangingPunct="1"/>
            <a:endParaRPr lang="en-IE" altLang="en-US"/>
          </a:p>
        </p:txBody>
      </p:sp>
      <p:sp>
        <p:nvSpPr>
          <p:cNvPr id="2" name="TextBox 1">
            <a:extLst>
              <a:ext uri="{FF2B5EF4-FFF2-40B4-BE49-F238E27FC236}">
                <a16:creationId xmlns:a16="http://schemas.microsoft.com/office/drawing/2014/main" id="{57DF71B8-322F-2112-EB96-81C412BBA7D0}"/>
              </a:ext>
            </a:extLst>
          </p:cNvPr>
          <p:cNvSpPr txBox="1"/>
          <p:nvPr/>
        </p:nvSpPr>
        <p:spPr>
          <a:xfrm>
            <a:off x="3507802" y="705765"/>
            <a:ext cx="8240007"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sz="2800">
                <a:solidFill>
                  <a:srgbClr val="FF0000"/>
                </a:solidFill>
              </a:rPr>
              <a:t>to Prevent and Address Bullying Behaviour</a:t>
            </a:r>
            <a:endParaRPr lang="en-US" sz="2800"/>
          </a:p>
          <a:p>
            <a:pPr algn="l"/>
            <a:endParaRPr lang="en-US" sz="1100"/>
          </a:p>
        </p:txBody>
      </p:sp>
      <p:pic>
        <p:nvPicPr>
          <p:cNvPr id="3" name="Picture 2">
            <a:extLst>
              <a:ext uri="{FF2B5EF4-FFF2-40B4-BE49-F238E27FC236}">
                <a16:creationId xmlns:a16="http://schemas.microsoft.com/office/drawing/2014/main" id="{9E202573-5B2F-812E-9637-550409E07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571" y="1245862"/>
            <a:ext cx="5268687" cy="2876550"/>
          </a:xfrm>
          <a:prstGeom prst="rect">
            <a:avLst/>
          </a:prstGeom>
        </p:spPr>
      </p:pic>
      <p:pic>
        <p:nvPicPr>
          <p:cNvPr id="4" name="Picture 3">
            <a:extLst>
              <a:ext uri="{FF2B5EF4-FFF2-40B4-BE49-F238E27FC236}">
                <a16:creationId xmlns:a16="http://schemas.microsoft.com/office/drawing/2014/main" id="{C2A59BC7-2A27-58A2-21BE-31C84E8370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571" y="4020465"/>
            <a:ext cx="5268687" cy="28375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vert="horz" lIns="91440" tIns="45720" rIns="91440" bIns="45720" rtlCol="0" anchor="t">
            <a:normAutofit/>
          </a:bodyPr>
          <a:lstStyle/>
          <a:p>
            <a:r>
              <a:rPr lang="en-US"/>
              <a:t>Our website is being updated and you will be able to find presentations.</a:t>
            </a:r>
          </a:p>
          <a:p>
            <a:r>
              <a:rPr lang="en-US"/>
              <a:t>We will need your input over the next few months on our Child Protection and Child Safeguarding Statement and our Code of </a:t>
            </a:r>
            <a:r>
              <a:rPr lang="en-US" err="1"/>
              <a:t>Behaviour</a:t>
            </a:r>
            <a:r>
              <a:rPr lang="en-US"/>
              <a:t> as these have to be updated in line with new circulars.</a:t>
            </a:r>
          </a:p>
        </p:txBody>
      </p:sp>
    </p:spTree>
    <p:extLst>
      <p:ext uri="{BB962C8B-B14F-4D97-AF65-F5344CB8AC3E}">
        <p14:creationId xmlns:p14="http://schemas.microsoft.com/office/powerpoint/2010/main" val="166849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IE" altLang="en-US"/>
              <a:t>Extra Curricular Activities</a:t>
            </a:r>
          </a:p>
        </p:txBody>
      </p:sp>
      <p:sp>
        <p:nvSpPr>
          <p:cNvPr id="38915" name="Content Placeholder 2"/>
          <p:cNvSpPr>
            <a:spLocks noGrp="1"/>
          </p:cNvSpPr>
          <p:nvPr>
            <p:ph idx="1"/>
          </p:nvPr>
        </p:nvSpPr>
        <p:spPr/>
        <p:txBody>
          <a:bodyPr vert="horz" lIns="91440" tIns="45720" rIns="91440" bIns="45720" rtlCol="0" anchor="t">
            <a:normAutofit/>
          </a:bodyPr>
          <a:lstStyle/>
          <a:p>
            <a:pPr eaLnBrk="1" hangingPunct="1"/>
            <a:r>
              <a:rPr lang="en-IE" altLang="en-US"/>
              <a:t>Permission to take part in activities – Note in Journal to be signed </a:t>
            </a:r>
            <a:r>
              <a:rPr lang="en-IE" altLang="en-US" err="1">
                <a:highlight>
                  <a:srgbClr val="FFFF00"/>
                </a:highlight>
              </a:rPr>
              <a:t>pg</a:t>
            </a:r>
            <a:r>
              <a:rPr lang="en-IE" altLang="en-US">
                <a:highlight>
                  <a:srgbClr val="FFFF00"/>
                </a:highlight>
              </a:rPr>
              <a:t> 46.</a:t>
            </a:r>
            <a:r>
              <a:rPr lang="en-GB" altLang="en-US">
                <a:highlight>
                  <a:srgbClr val="FFFF00"/>
                </a:highlight>
              </a:rPr>
              <a:t> Please sign</a:t>
            </a:r>
            <a:endParaRPr lang="en-IE" altLang="en-US">
              <a:highlight>
                <a:srgbClr val="FFFF00"/>
              </a:highlight>
            </a:endParaRPr>
          </a:p>
          <a:p>
            <a:pPr eaLnBrk="1" hangingPunct="1"/>
            <a:r>
              <a:rPr lang="en-GB" altLang="en-US"/>
              <a:t>E.g. </a:t>
            </a:r>
            <a:r>
              <a:rPr lang="en-IE" altLang="en-US"/>
              <a:t>Basketball, Hurling, Soccer, Camogie, Badminton.</a:t>
            </a:r>
          </a:p>
          <a:p>
            <a:pPr eaLnBrk="1" hangingPunct="1"/>
            <a:r>
              <a:rPr lang="en-IE" altLang="en-US"/>
              <a:t>Groups play hurling, soccer, basketball at lunchtime</a:t>
            </a:r>
          </a:p>
          <a:p>
            <a:pPr eaLnBrk="1" hangingPunct="1"/>
            <a:r>
              <a:rPr lang="en-IE" altLang="en-US"/>
              <a:t>Helmets are required for hurling at all times. </a:t>
            </a:r>
          </a:p>
          <a:p>
            <a:pPr eaLnBrk="1" hangingPunct="1"/>
            <a:r>
              <a:rPr lang="en-IE" altLang="en-US" b="1"/>
              <a:t>Positive Behaviour is very important </a:t>
            </a:r>
            <a:r>
              <a:rPr lang="en-IE" altLang="en-US"/>
              <a:t>(trips, matches away etc)</a:t>
            </a:r>
            <a:r>
              <a:rPr lang="en-GB" altLang="en-US"/>
              <a:t>. We are operating a no phones on trip policy. Contact the school in emergency situations.</a:t>
            </a:r>
            <a:endParaRPr lang="en-IE" altLang="en-US"/>
          </a:p>
          <a:p>
            <a:r>
              <a:rPr lang="en-GB" altLang="en-US"/>
              <a:t>Students catch up on work missed.</a:t>
            </a:r>
          </a:p>
          <a:p>
            <a:pPr eaLnBrk="1" hangingPunct="1"/>
            <a:endParaRPr lang="en-IE" altLang="en-US"/>
          </a:p>
          <a:p>
            <a:endParaRPr lang="en-IE"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4BA9-EB84-9120-7131-21E284258852}"/>
              </a:ext>
            </a:extLst>
          </p:cNvPr>
          <p:cNvSpPr>
            <a:spLocks noGrp="1"/>
          </p:cNvSpPr>
          <p:nvPr>
            <p:ph type="title"/>
          </p:nvPr>
        </p:nvSpPr>
        <p:spPr>
          <a:xfrm>
            <a:off x="2865542" y="-157446"/>
            <a:ext cx="6447501" cy="1178784"/>
          </a:xfrm>
        </p:spPr>
        <p:txBody>
          <a:bodyPr>
            <a:normAutofit fontScale="90000"/>
          </a:bodyPr>
          <a:lstStyle/>
          <a:p>
            <a:br>
              <a:rPr lang="en-US"/>
            </a:br>
            <a:r>
              <a:rPr lang="en-US"/>
              <a:t>3rd Yr Assessments </a:t>
            </a:r>
            <a:br>
              <a:rPr lang="en-US"/>
            </a:br>
            <a:r>
              <a:rPr lang="en-US"/>
              <a:t>Parent -Teacher meetings</a:t>
            </a:r>
          </a:p>
        </p:txBody>
      </p:sp>
      <p:sp>
        <p:nvSpPr>
          <p:cNvPr id="3" name="Content Placeholder 2">
            <a:extLst>
              <a:ext uri="{FF2B5EF4-FFF2-40B4-BE49-F238E27FC236}">
                <a16:creationId xmlns:a16="http://schemas.microsoft.com/office/drawing/2014/main" id="{363404F0-9C5A-0533-5905-DD20B3C3F6E3}"/>
              </a:ext>
            </a:extLst>
          </p:cNvPr>
          <p:cNvSpPr>
            <a:spLocks noGrp="1"/>
          </p:cNvSpPr>
          <p:nvPr>
            <p:ph idx="1"/>
          </p:nvPr>
        </p:nvSpPr>
        <p:spPr>
          <a:xfrm>
            <a:off x="2032002" y="1908688"/>
            <a:ext cx="8114583" cy="4517366"/>
          </a:xfrm>
        </p:spPr>
        <p:txBody>
          <a:bodyPr vert="horz" lIns="68580" tIns="34290" rIns="68580" bIns="34290" rtlCol="0" anchor="t">
            <a:noAutofit/>
          </a:bodyPr>
          <a:lstStyle/>
          <a:p>
            <a:pPr marL="0" indent="0">
              <a:buNone/>
            </a:pPr>
            <a:endParaRPr lang="en-US" sz="2000"/>
          </a:p>
          <a:p>
            <a:r>
              <a:rPr lang="en-US" sz="2000" err="1"/>
              <a:t>Premocks</a:t>
            </a:r>
            <a:r>
              <a:rPr lang="en-US" sz="2000"/>
              <a:t> 20</a:t>
            </a:r>
            <a:r>
              <a:rPr lang="en-US" sz="2000" baseline="30000"/>
              <a:t>th</a:t>
            </a:r>
            <a:r>
              <a:rPr lang="en-US" sz="2000"/>
              <a:t> – 24</a:t>
            </a:r>
            <a:r>
              <a:rPr lang="en-US" sz="2000" baseline="30000"/>
              <a:t>th</a:t>
            </a:r>
            <a:r>
              <a:rPr lang="en-US" sz="2000"/>
              <a:t> Oct (week before midterm break)</a:t>
            </a:r>
          </a:p>
          <a:p>
            <a:r>
              <a:rPr lang="en-US" sz="2000"/>
              <a:t>Results with teachers' Formative feedback on </a:t>
            </a:r>
            <a:r>
              <a:rPr lang="en-US" sz="2000" err="1"/>
              <a:t>VSware</a:t>
            </a:r>
            <a:r>
              <a:rPr lang="en-US" sz="2000"/>
              <a:t> in November </a:t>
            </a:r>
          </a:p>
          <a:p>
            <a:r>
              <a:rPr lang="en-US" sz="2000"/>
              <a:t>Study skill day 11th Dec</a:t>
            </a:r>
          </a:p>
          <a:p>
            <a:r>
              <a:rPr lang="en-US" sz="2000"/>
              <a:t>3rd Parent teacher meeting Thursday December 11th  - 4.15 to 6.45pm</a:t>
            </a:r>
          </a:p>
          <a:p>
            <a:r>
              <a:rPr lang="en-US" sz="2000"/>
              <a:t>Mock exams 9th Feb –13th Feb 2026 (week before midterm break)</a:t>
            </a:r>
          </a:p>
          <a:p>
            <a:r>
              <a:rPr lang="en-US" sz="2000"/>
              <a:t>Results with teachers' Formative feedback on </a:t>
            </a:r>
            <a:r>
              <a:rPr lang="en-US" sz="2000" err="1"/>
              <a:t>VSware</a:t>
            </a:r>
            <a:endParaRPr lang="en-US" sz="2000"/>
          </a:p>
          <a:p>
            <a:endParaRPr lang="en-US" sz="2000"/>
          </a:p>
          <a:p>
            <a:r>
              <a:rPr lang="en-US" sz="2000"/>
              <a:t>Junior cycle Wednesday 3rd June –24th June</a:t>
            </a:r>
          </a:p>
          <a:p>
            <a:endParaRPr lang="en-US" sz="2000"/>
          </a:p>
        </p:txBody>
      </p:sp>
    </p:spTree>
    <p:extLst>
      <p:ext uri="{BB962C8B-B14F-4D97-AF65-F5344CB8AC3E}">
        <p14:creationId xmlns:p14="http://schemas.microsoft.com/office/powerpoint/2010/main" val="3782008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709C-8A2D-87B2-23E3-DC5AC2525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0D1CF-7A7B-98C6-FBC7-C8A4B1075DD0}"/>
              </a:ext>
            </a:extLst>
          </p:cNvPr>
          <p:cNvSpPr>
            <a:spLocks noGrp="1"/>
          </p:cNvSpPr>
          <p:nvPr>
            <p:ph type="title"/>
          </p:nvPr>
        </p:nvSpPr>
        <p:spPr>
          <a:xfrm>
            <a:off x="2188074" y="98437"/>
            <a:ext cx="8265884" cy="584610"/>
          </a:xfrm>
        </p:spPr>
        <p:txBody>
          <a:bodyPr>
            <a:normAutofit fontScale="90000"/>
          </a:bodyPr>
          <a:lstStyle/>
          <a:p>
            <a:br>
              <a:rPr lang="en-US"/>
            </a:br>
            <a:r>
              <a:rPr lang="en-US"/>
              <a:t>2nd Yr Parent -Teacher meetings &amp; Assessments </a:t>
            </a:r>
            <a:endParaRPr lang="en-US">
              <a:ea typeface="Calibri"/>
              <a:cs typeface="Calibri"/>
            </a:endParaRPr>
          </a:p>
        </p:txBody>
      </p:sp>
      <p:sp>
        <p:nvSpPr>
          <p:cNvPr id="3" name="Content Placeholder 2">
            <a:extLst>
              <a:ext uri="{FF2B5EF4-FFF2-40B4-BE49-F238E27FC236}">
                <a16:creationId xmlns:a16="http://schemas.microsoft.com/office/drawing/2014/main" id="{EA9FB743-08A2-8211-8EB1-F1113D79DC46}"/>
              </a:ext>
            </a:extLst>
          </p:cNvPr>
          <p:cNvSpPr>
            <a:spLocks noGrp="1"/>
          </p:cNvSpPr>
          <p:nvPr>
            <p:ph idx="1"/>
          </p:nvPr>
        </p:nvSpPr>
        <p:spPr>
          <a:xfrm>
            <a:off x="2032002" y="1908688"/>
            <a:ext cx="8114583" cy="3703550"/>
          </a:xfrm>
        </p:spPr>
        <p:txBody>
          <a:bodyPr vert="horz" lIns="68580" tIns="34290" rIns="68580" bIns="34290" rtlCol="0" anchor="t">
            <a:noAutofit/>
          </a:bodyPr>
          <a:lstStyle/>
          <a:p>
            <a:pPr marL="0" indent="0">
              <a:buNone/>
            </a:pPr>
            <a:endParaRPr lang="en-US" sz="2000"/>
          </a:p>
          <a:p>
            <a:r>
              <a:rPr lang="en-US" sz="2000"/>
              <a:t>Study skill 26th September</a:t>
            </a:r>
          </a:p>
          <a:p>
            <a:r>
              <a:rPr lang="en-US" sz="2000"/>
              <a:t>First term class assessments – results posted on </a:t>
            </a:r>
            <a:r>
              <a:rPr lang="en-US" sz="2000" err="1"/>
              <a:t>VSware</a:t>
            </a:r>
            <a:endParaRPr lang="en-US" sz="2000"/>
          </a:p>
          <a:p>
            <a:r>
              <a:rPr lang="en-US" sz="2000"/>
              <a:t>Christmas assessment 15th-19th December.</a:t>
            </a:r>
          </a:p>
          <a:p>
            <a:r>
              <a:rPr lang="en-US" sz="2000"/>
              <a:t>Parent teacher meeting Thursday Jan 22nd - 4.15 to 6.45pm</a:t>
            </a:r>
          </a:p>
          <a:p>
            <a:r>
              <a:rPr lang="en-US" sz="2000"/>
              <a:t>Summer exams: Week </a:t>
            </a:r>
            <a:r>
              <a:rPr lang="en-US" sz="2000" err="1"/>
              <a:t>begining</a:t>
            </a:r>
            <a:r>
              <a:rPr lang="en-US" sz="2000"/>
              <a:t> May 25th </a:t>
            </a:r>
          </a:p>
          <a:p>
            <a:r>
              <a:rPr lang="en-US" sz="2000"/>
              <a:t>Formative feedback on </a:t>
            </a:r>
            <a:r>
              <a:rPr lang="en-US" sz="2000" err="1"/>
              <a:t>vsware</a:t>
            </a:r>
            <a:r>
              <a:rPr lang="en-US" sz="2000"/>
              <a:t> in January, March and June. Notification sent to parents.</a:t>
            </a:r>
            <a:endParaRPr lang="en-US"/>
          </a:p>
          <a:p>
            <a:pPr marL="0" indent="0">
              <a:buNone/>
            </a:pPr>
            <a:endParaRPr lang="en-US" sz="2000"/>
          </a:p>
          <a:p>
            <a:endParaRPr lang="en-US" sz="2000"/>
          </a:p>
        </p:txBody>
      </p:sp>
    </p:spTree>
    <p:extLst>
      <p:ext uri="{BB962C8B-B14F-4D97-AF65-F5344CB8AC3E}">
        <p14:creationId xmlns:p14="http://schemas.microsoft.com/office/powerpoint/2010/main" val="1376217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818F-FC66-0D6F-DA51-FD10F48FC6D7}"/>
              </a:ext>
            </a:extLst>
          </p:cNvPr>
          <p:cNvSpPr>
            <a:spLocks noGrp="1"/>
          </p:cNvSpPr>
          <p:nvPr>
            <p:ph type="title"/>
          </p:nvPr>
        </p:nvSpPr>
        <p:spPr/>
        <p:txBody>
          <a:bodyPr>
            <a:normAutofit fontScale="90000"/>
          </a:bodyPr>
          <a:lstStyle/>
          <a:p>
            <a:endParaRPr lang="en-US">
              <a:ea typeface="Calibri"/>
              <a:cs typeface="Calibri"/>
            </a:endParaRPr>
          </a:p>
        </p:txBody>
      </p:sp>
      <p:sp>
        <p:nvSpPr>
          <p:cNvPr id="3" name="Content Placeholder 2">
            <a:extLst>
              <a:ext uri="{FF2B5EF4-FFF2-40B4-BE49-F238E27FC236}">
                <a16:creationId xmlns:a16="http://schemas.microsoft.com/office/drawing/2014/main" id="{61F9F2B3-BA65-554C-BE53-AA7DA01BDE30}"/>
              </a:ext>
            </a:extLst>
          </p:cNvPr>
          <p:cNvSpPr>
            <a:spLocks noGrp="1"/>
          </p:cNvSpPr>
          <p:nvPr>
            <p:ph idx="1"/>
          </p:nvPr>
        </p:nvSpPr>
        <p:spPr/>
        <p:txBody>
          <a:bodyPr vert="horz" lIns="91440" tIns="45720" rIns="91440" bIns="45720" rtlCol="0" anchor="t">
            <a:normAutofit/>
          </a:bodyPr>
          <a:lstStyle/>
          <a:p>
            <a:pPr marL="0" indent="0">
              <a:buNone/>
            </a:pPr>
            <a:r>
              <a:rPr lang="en-US"/>
              <a:t>Please contact the year head for any support when needed</a:t>
            </a:r>
          </a:p>
          <a:p>
            <a:pPr marL="0" indent="0">
              <a:buNone/>
            </a:pPr>
            <a:endParaRPr lang="en-US"/>
          </a:p>
          <a:p>
            <a:pPr marL="0" indent="0">
              <a:buNone/>
            </a:pPr>
            <a:r>
              <a:rPr lang="en-US">
                <a:hlinkClick r:id="rId2"/>
              </a:rPr>
              <a:t>eimear.lyons@borrisokanecc.ie</a:t>
            </a:r>
            <a:endParaRPr lang="en-US"/>
          </a:p>
          <a:p>
            <a:pPr marL="0" indent="0">
              <a:buNone/>
            </a:pPr>
            <a:endParaRPr lang="en-US"/>
          </a:p>
          <a:p>
            <a:pPr marL="0" indent="0">
              <a:buNone/>
            </a:pPr>
            <a:r>
              <a:rPr lang="en-US">
                <a:hlinkClick r:id="rId3"/>
              </a:rPr>
              <a:t>marianne.bergin@borrisokanecc.ie</a:t>
            </a:r>
            <a:endParaRPr lang="en-US"/>
          </a:p>
          <a:p>
            <a:pPr marL="0" indent="0">
              <a:buNone/>
            </a:pPr>
            <a:endParaRPr lang="en-US">
              <a:ea typeface="Calibri" panose="020F0502020204030204"/>
              <a:cs typeface="Calibri" panose="020F0502020204030204"/>
            </a:endParaRPr>
          </a:p>
          <a:p>
            <a:pPr marL="0" indent="0">
              <a:buNone/>
            </a:pPr>
            <a:r>
              <a:rPr lang="en-US">
                <a:ea typeface="Calibri" panose="020F0502020204030204"/>
                <a:cs typeface="Calibri" panose="020F0502020204030204"/>
              </a:rPr>
              <a:t>Please inform the school if your contact details change at any time or if your child's medical information changes.  </a:t>
            </a:r>
          </a:p>
          <a:p>
            <a:pPr marL="0" indent="0">
              <a:buNone/>
            </a:pPr>
            <a:endParaRPr lang="en-US">
              <a:ea typeface="Calibri" panose="020F0502020204030204"/>
              <a:cs typeface="Calibri" panose="020F0502020204030204"/>
            </a:endParaRPr>
          </a:p>
        </p:txBody>
      </p:sp>
    </p:spTree>
    <p:extLst>
      <p:ext uri="{BB962C8B-B14F-4D97-AF65-F5344CB8AC3E}">
        <p14:creationId xmlns:p14="http://schemas.microsoft.com/office/powerpoint/2010/main" val="9054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pPr marL="0" indent="0">
              <a:buNone/>
            </a:pPr>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Thomas Clarke, Paula Sullivan. Eoin Reddan (Community Reps)</a:t>
            </a:r>
          </a:p>
        </p:txBody>
      </p:sp>
    </p:spTree>
    <p:extLst>
      <p:ext uri="{BB962C8B-B14F-4D97-AF65-F5344CB8AC3E}">
        <p14:creationId xmlns:p14="http://schemas.microsoft.com/office/powerpoint/2010/main" val="185455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GB">
                <a:ea typeface="Calibri"/>
                <a:cs typeface="Calibri"/>
              </a:rPr>
              <a:t>P</a:t>
            </a:r>
            <a:r>
              <a:rPr lang="en-US" err="1">
                <a:ea typeface="Calibri"/>
                <a:cs typeface="Calibri"/>
              </a:rPr>
              <a:t>arents</a:t>
            </a:r>
            <a:r>
              <a:rPr lang="en-US">
                <a:ea typeface="Calibri"/>
                <a:cs typeface="Calibri"/>
              </a:rPr>
              <a:t> Association</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b="1"/>
              <a:t>Parents Association Support</a:t>
            </a:r>
            <a:endParaRPr lang="en-US"/>
          </a:p>
          <a:p>
            <a:r>
              <a:rPr lang="en-US"/>
              <a:t>The Parents Association is seeking representatives from the following areas: Borrisokane, Nenagh, Newtown, </a:t>
            </a:r>
            <a:r>
              <a:rPr lang="en-US" err="1"/>
              <a:t>Puckane</a:t>
            </a:r>
            <a:r>
              <a:rPr lang="en-US"/>
              <a:t>, </a:t>
            </a:r>
            <a:r>
              <a:rPr lang="en-US" err="1"/>
              <a:t>Toomevara</a:t>
            </a:r>
            <a:r>
              <a:rPr lang="en-US"/>
              <a:t>, </a:t>
            </a:r>
            <a:r>
              <a:rPr lang="en-US" err="1"/>
              <a:t>Moneygall</a:t>
            </a:r>
            <a:r>
              <a:rPr lang="en-US"/>
              <a:t>, </a:t>
            </a:r>
            <a:r>
              <a:rPr lang="en-US" err="1"/>
              <a:t>Shinrone</a:t>
            </a:r>
            <a:r>
              <a:rPr lang="en-US"/>
              <a:t>, </a:t>
            </a:r>
            <a:r>
              <a:rPr lang="en-US" err="1"/>
              <a:t>Clonlisk</a:t>
            </a:r>
            <a:r>
              <a:rPr lang="en-US"/>
              <a:t>, </a:t>
            </a:r>
            <a:r>
              <a:rPr lang="en-US" err="1"/>
              <a:t>Ballingarry</a:t>
            </a:r>
            <a:r>
              <a:rPr lang="en-US"/>
              <a:t>, Carrig, Ballinderry, Cloughjordan, </a:t>
            </a:r>
            <a:r>
              <a:rPr lang="en-US" err="1"/>
              <a:t>Lorrha</a:t>
            </a:r>
            <a:r>
              <a:rPr lang="en-US"/>
              <a:t>, </a:t>
            </a:r>
            <a:r>
              <a:rPr lang="en-US" err="1"/>
              <a:t>Ardcroney</a:t>
            </a:r>
            <a:r>
              <a:rPr lang="en-US"/>
              <a:t>, and surrounding areas.</a:t>
            </a:r>
          </a:p>
          <a:p>
            <a:r>
              <a:rPr lang="en-US"/>
              <a:t>If you are interested in joining, please contact the school office by emailing </a:t>
            </a:r>
            <a:r>
              <a:rPr lang="en-US" b="1">
                <a:hlinkClick r:id="rId2" tooltip="mailto:info@borrisokanecc.ie"/>
              </a:rPr>
              <a:t>info@borrisokanecc.ie</a:t>
            </a:r>
            <a:r>
              <a:rPr lang="en-US"/>
              <a:t>.</a:t>
            </a:r>
          </a:p>
          <a:p>
            <a:pPr marL="0" indent="0">
              <a:buNone/>
            </a:pPr>
            <a:br>
              <a:rPr lang="en-US"/>
            </a:br>
            <a:endParaRPr lang="en-US">
              <a:ea typeface="Calibri"/>
              <a:cs typeface="Calibri"/>
            </a:endParaRPr>
          </a:p>
        </p:txBody>
      </p:sp>
    </p:spTree>
    <p:extLst>
      <p:ext uri="{BB962C8B-B14F-4D97-AF65-F5344CB8AC3E}">
        <p14:creationId xmlns:p14="http://schemas.microsoft.com/office/powerpoint/2010/main" val="270900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5A22-F227-42E1-F6A3-20AD807240B8}"/>
              </a:ext>
            </a:extLst>
          </p:cNvPr>
          <p:cNvSpPr>
            <a:spLocks noGrp="1"/>
          </p:cNvSpPr>
          <p:nvPr>
            <p:ph type="title"/>
          </p:nvPr>
        </p:nvSpPr>
        <p:spPr/>
        <p:txBody>
          <a:bodyPr>
            <a:normAutofit fontScale="90000"/>
          </a:bodyPr>
          <a:lstStyle/>
          <a:p>
            <a:r>
              <a:rPr lang="en-GB"/>
              <a:t>School Closures</a:t>
            </a:r>
            <a:endParaRPr lang="en-US"/>
          </a:p>
        </p:txBody>
      </p:sp>
      <p:sp>
        <p:nvSpPr>
          <p:cNvPr id="3" name="Content Placeholder 2">
            <a:extLst>
              <a:ext uri="{FF2B5EF4-FFF2-40B4-BE49-F238E27FC236}">
                <a16:creationId xmlns:a16="http://schemas.microsoft.com/office/drawing/2014/main" id="{891A6EE6-2992-97C9-60F8-6993307FA770}"/>
              </a:ext>
            </a:extLst>
          </p:cNvPr>
          <p:cNvSpPr>
            <a:spLocks noGrp="1"/>
          </p:cNvSpPr>
          <p:nvPr>
            <p:ph idx="1"/>
          </p:nvPr>
        </p:nvSpPr>
        <p:spPr/>
        <p:txBody>
          <a:bodyPr>
            <a:normAutofit/>
          </a:bodyPr>
          <a:lstStyle/>
          <a:p>
            <a:pPr marL="0" indent="0">
              <a:buNone/>
            </a:pPr>
            <a:endParaRPr lang="en-US"/>
          </a:p>
          <a:p>
            <a:r>
              <a:rPr lang="en-US"/>
              <a:t>Please note that the school will be </a:t>
            </a:r>
            <a:r>
              <a:rPr lang="en-US" b="1"/>
              <a:t>closed for students on Monday, 20th October 2025</a:t>
            </a:r>
            <a:r>
              <a:rPr lang="en-US"/>
              <a:t> for staff training. </a:t>
            </a:r>
          </a:p>
          <a:p>
            <a:r>
              <a:rPr lang="en-US"/>
              <a:t>Normal school hours will resume on Tuesday, 21st October.</a:t>
            </a:r>
          </a:p>
          <a:p>
            <a:r>
              <a:rPr lang="en-US"/>
              <a:t>School will also close for students on </a:t>
            </a:r>
            <a:r>
              <a:rPr lang="en-US" b="1"/>
              <a:t>Dec 15th 2025 </a:t>
            </a:r>
            <a:r>
              <a:rPr lang="en-US"/>
              <a:t>for staff training with normal hours resuming on Tuesday, 16th December </a:t>
            </a:r>
          </a:p>
          <a:p>
            <a:pPr marL="0" indent="0" fontAlgn="base">
              <a:buNone/>
            </a:pPr>
            <a:br>
              <a:rPr lang="en-US"/>
            </a:br>
            <a:endParaRPr lang="en-US"/>
          </a:p>
          <a:p>
            <a:pPr marL="0" indent="0">
              <a:buNone/>
            </a:pPr>
            <a:br>
              <a:rPr lang="en-US"/>
            </a:br>
            <a:endParaRPr lang="en-US"/>
          </a:p>
        </p:txBody>
      </p:sp>
    </p:spTree>
    <p:extLst>
      <p:ext uri="{BB962C8B-B14F-4D97-AF65-F5344CB8AC3E}">
        <p14:creationId xmlns:p14="http://schemas.microsoft.com/office/powerpoint/2010/main" val="160221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664" y="179615"/>
            <a:ext cx="10197494" cy="1099457"/>
          </a:xfrm>
        </p:spPr>
        <p:txBody>
          <a:bodyPr>
            <a:normAutofit/>
          </a:bodyPr>
          <a:lstStyle/>
          <a:p>
            <a:r>
              <a:rPr lang="en-IE"/>
              <a:t>After school study</a:t>
            </a:r>
          </a:p>
        </p:txBody>
      </p:sp>
      <p:graphicFrame>
        <p:nvGraphicFramePr>
          <p:cNvPr id="26" name="Content Placeholder 2">
            <a:extLst>
              <a:ext uri="{FF2B5EF4-FFF2-40B4-BE49-F238E27FC236}">
                <a16:creationId xmlns:a16="http://schemas.microsoft.com/office/drawing/2014/main" id="{E2563C3C-B11A-F65D-85D9-8334B5EE64B8}"/>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3EB403C-0AD7-2DB2-278B-9ADA3AF1BC93}"/>
              </a:ext>
            </a:extLst>
          </p:cNvPr>
          <p:cNvPicPr>
            <a:picLocks noChangeAspect="1"/>
          </p:cNvPicPr>
          <p:nvPr/>
        </p:nvPicPr>
        <p:blipFill>
          <a:blip r:embed="rId7"/>
          <a:stretch>
            <a:fillRect/>
          </a:stretch>
        </p:blipFill>
        <p:spPr>
          <a:xfrm>
            <a:off x="10752083" y="5533277"/>
            <a:ext cx="1439917" cy="1324723"/>
          </a:xfrm>
          <a:prstGeom prst="rect">
            <a:avLst/>
          </a:prstGeom>
        </p:spPr>
      </p:pic>
    </p:spTree>
    <p:extLst>
      <p:ext uri="{BB962C8B-B14F-4D97-AF65-F5344CB8AC3E}">
        <p14:creationId xmlns:p14="http://schemas.microsoft.com/office/powerpoint/2010/main" val="34233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a:spAutoFit/>
          </a:bodyPr>
          <a:lstStyle/>
          <a:p>
            <a:r>
              <a:rPr lang="en-US" sz="3200" b="1">
                <a:solidFill>
                  <a:schemeClr val="bg1"/>
                </a:solidFill>
              </a:rPr>
              <a:t>The Guidance Dept at BCC – </a:t>
            </a:r>
            <a:r>
              <a:rPr lang="en-US" sz="3200" b="1" err="1">
                <a:solidFill>
                  <a:schemeClr val="bg1"/>
                </a:solidFill>
              </a:rPr>
              <a:t>Ms</a:t>
            </a:r>
            <a:r>
              <a:rPr lang="en-US" sz="3200" b="1">
                <a:solidFill>
                  <a:schemeClr val="bg1"/>
                </a:solidFill>
              </a:rPr>
              <a:t> Carroll</a:t>
            </a:r>
            <a:endParaRPr lang="en-GB" sz="3200" b="1">
              <a:solidFill>
                <a:schemeClr val="bg1"/>
              </a:solidFill>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1649075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2797629" y="139019"/>
            <a:ext cx="7347857" cy="881743"/>
          </a:xfrm>
        </p:spPr>
        <p:txBody>
          <a:bodyPr>
            <a:normAutofit fontScale="90000"/>
          </a:bodyPr>
          <a:lstStyle/>
          <a:p>
            <a:pPr algn="ctr" eaLnBrk="1" hangingPunct="1"/>
            <a:r>
              <a:rPr lang="en-US" altLang="en-US"/>
              <a:t>Year Head</a:t>
            </a:r>
            <a:r>
              <a:rPr lang="en-GB" altLang="en-US"/>
              <a:t>s:</a:t>
            </a:r>
            <a:r>
              <a:rPr lang="en-US" altLang="en-US"/>
              <a:t> </a:t>
            </a:r>
            <a:r>
              <a:rPr lang="en-GB" altLang="en-US"/>
              <a:t>Eimear Lyons(3rd)&amp; Marianne Bergin(2nd)</a:t>
            </a:r>
            <a:endParaRPr lang="en-US" altLang="en-US"/>
          </a:p>
        </p:txBody>
      </p:sp>
      <p:sp>
        <p:nvSpPr>
          <p:cNvPr id="14339" name="Rectangle 3"/>
          <p:cNvSpPr>
            <a:spLocks noGrp="1" noRot="1" noChangeArrowheads="1"/>
          </p:cNvSpPr>
          <p:nvPr>
            <p:ph idx="1"/>
          </p:nvPr>
        </p:nvSpPr>
        <p:spPr>
          <a:xfrm>
            <a:off x="1752600" y="1447801"/>
            <a:ext cx="8763000" cy="4389437"/>
          </a:xfrm>
        </p:spPr>
        <p:txBody>
          <a:bodyPr>
            <a:normAutofit fontScale="92500" lnSpcReduction="10000"/>
          </a:bodyPr>
          <a:lstStyle/>
          <a:p>
            <a:pPr marL="0" indent="0">
              <a:buNone/>
            </a:pPr>
            <a:r>
              <a:rPr lang="en-US" altLang="en-US"/>
              <a:t>			</a:t>
            </a:r>
          </a:p>
          <a:p>
            <a:pPr eaLnBrk="1" hangingPunct="1"/>
            <a:r>
              <a:rPr lang="en-US" altLang="en-US" b="1"/>
              <a:t>Leader</a:t>
            </a:r>
            <a:r>
              <a:rPr lang="en-GB" altLang="en-US" b="1"/>
              <a:t>s </a:t>
            </a:r>
            <a:r>
              <a:rPr lang="en-US" altLang="en-US"/>
              <a:t>of Teaching and Learning </a:t>
            </a:r>
          </a:p>
          <a:p>
            <a:pPr eaLnBrk="1" hangingPunct="1"/>
            <a:r>
              <a:rPr lang="en-US" altLang="en-US" b="1"/>
              <a:t>Support</a:t>
            </a:r>
            <a:r>
              <a:rPr lang="en-US" altLang="en-US"/>
              <a:t> students and parents throughout the school year.</a:t>
            </a:r>
          </a:p>
          <a:p>
            <a:pPr eaLnBrk="1" hangingPunct="1"/>
            <a:r>
              <a:rPr lang="en-US" altLang="en-US" b="1"/>
              <a:t>Monitoring </a:t>
            </a:r>
            <a:r>
              <a:rPr lang="en-US" altLang="en-US"/>
              <a:t>the attendance, punctuality and engagement of each student.</a:t>
            </a:r>
          </a:p>
          <a:p>
            <a:pPr eaLnBrk="1" hangingPunct="1"/>
            <a:r>
              <a:rPr lang="en-US" altLang="en-US"/>
              <a:t>Monitoring uniform (</a:t>
            </a:r>
            <a:r>
              <a:rPr lang="en-US" altLang="en-US" b="1"/>
              <a:t>including PE uniform</a:t>
            </a:r>
            <a:r>
              <a:rPr lang="en-US" altLang="en-US"/>
              <a:t>)</a:t>
            </a:r>
          </a:p>
          <a:p>
            <a:pPr eaLnBrk="1" hangingPunct="1"/>
            <a:r>
              <a:rPr lang="en-US" altLang="en-US"/>
              <a:t>Ensuring that students adhere to the code of behavior and behave in a </a:t>
            </a:r>
            <a:r>
              <a:rPr lang="en-US" altLang="en-US" b="1"/>
              <a:t>positive</a:t>
            </a:r>
            <a:r>
              <a:rPr lang="en-US" altLang="en-US"/>
              <a:t> manner in line with the ethos of our school.</a:t>
            </a:r>
          </a:p>
          <a:p>
            <a:pPr eaLnBrk="1" hangingPunct="1"/>
            <a:r>
              <a:rPr lang="en-US" altLang="en-US"/>
              <a:t>Active </a:t>
            </a:r>
            <a:r>
              <a:rPr lang="en-US" altLang="en-US" b="1"/>
              <a:t>communication</a:t>
            </a:r>
            <a:r>
              <a:rPr lang="en-US" altLang="en-US"/>
              <a:t> is very important. </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5D87E8-BF74-48F6-BB65-188E3173576F}">
  <ds:schemaRefs>
    <ds:schemaRef ds:uri="a4a4c517-be87-485d-8059-7f41725691a5"/>
    <ds:schemaRef ds:uri="fc2c0785-df59-4e98-9f97-8145ef4cc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5A691E-6CD4-47A5-8120-D9A44CE40059}">
  <ds:schemaRefs>
    <ds:schemaRef ds:uri="a4a4c517-be87-485d-8059-7f41725691a5"/>
    <ds:schemaRef ds:uri="fc2c0785-df59-4e98-9f97-8145ef4cc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1BF050-8E26-4A8A-BF2E-D8A59151E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33</Slides>
  <Notes>6</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Borrisokane CC</vt:lpstr>
      <vt:lpstr>General Updates:</vt:lpstr>
      <vt:lpstr>Website</vt:lpstr>
      <vt:lpstr>Board of Management</vt:lpstr>
      <vt:lpstr>Parents Association</vt:lpstr>
      <vt:lpstr>School Closures</vt:lpstr>
      <vt:lpstr>After school study</vt:lpstr>
      <vt:lpstr>PowerPoint Presentation</vt:lpstr>
      <vt:lpstr>Year Heads: Eimear Lyons(3rd)&amp; Marianne Bergin(2nd)</vt:lpstr>
      <vt:lpstr>School Journal</vt:lpstr>
      <vt:lpstr>Attendance and Punctuality</vt:lpstr>
      <vt:lpstr>Attendance and Punctuality</vt:lpstr>
      <vt:lpstr>Parent Reminders</vt:lpstr>
      <vt:lpstr>Staying Well</vt:lpstr>
      <vt:lpstr>Student Supports</vt:lpstr>
      <vt:lpstr>4 key considerations</vt:lpstr>
      <vt:lpstr>Homework - Study</vt:lpstr>
      <vt:lpstr>After School Study &amp; Morning Study Club</vt:lpstr>
      <vt:lpstr>CBA – Classroom based Assessment</vt:lpstr>
      <vt:lpstr>JCPA-Junior Cycle Profile of Achievement</vt:lpstr>
      <vt:lpstr>PowerPoint Presentation</vt:lpstr>
      <vt:lpstr>Uniform</vt:lpstr>
      <vt:lpstr>Uniform</vt:lpstr>
      <vt:lpstr>Code of Behaviour –Journal</vt:lpstr>
      <vt:lpstr>Positive Discipline</vt:lpstr>
      <vt:lpstr>Implementing Code of Behaviour</vt:lpstr>
      <vt:lpstr>PowerPoint Presentation</vt:lpstr>
      <vt:lpstr>Code of Behaviour</vt:lpstr>
      <vt:lpstr>Bí Cineálta Policy</vt:lpstr>
      <vt:lpstr>Extra Curricular Activities</vt:lpstr>
      <vt:lpstr> 3rd Yr Assessments  Parent -Teacher meetings</vt:lpstr>
      <vt:lpstr> 2nd Yr Parent -Teacher meetings &amp; Assessments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revision>1</cp:revision>
  <dcterms:created xsi:type="dcterms:W3CDTF">2023-11-10T10:29:38Z</dcterms:created>
  <dcterms:modified xsi:type="dcterms:W3CDTF">2025-09-30T19:20:22Z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