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8" r:id="rId5"/>
    <p:sldId id="259" r:id="rId6"/>
    <p:sldId id="317" r:id="rId7"/>
    <p:sldId id="318" r:id="rId8"/>
    <p:sldId id="319" r:id="rId9"/>
    <p:sldId id="320" r:id="rId10"/>
    <p:sldId id="321" r:id="rId11"/>
    <p:sldId id="322" r:id="rId12"/>
    <p:sldId id="323" r:id="rId13"/>
    <p:sldId id="324" r:id="rId14"/>
    <p:sldId id="325" r:id="rId15"/>
    <p:sldId id="326" r:id="rId16"/>
    <p:sldId id="327" r:id="rId17"/>
    <p:sldId id="328" r:id="rId18"/>
    <p:sldId id="268" r:id="rId19"/>
    <p:sldId id="269" r:id="rId20"/>
    <p:sldId id="295" r:id="rId21"/>
    <p:sldId id="296" r:id="rId22"/>
    <p:sldId id="293" r:id="rId23"/>
    <p:sldId id="303" r:id="rId24"/>
    <p:sldId id="302" r:id="rId25"/>
    <p:sldId id="301" r:id="rId26"/>
    <p:sldId id="299" r:id="rId27"/>
    <p:sldId id="297" r:id="rId28"/>
    <p:sldId id="306" r:id="rId29"/>
    <p:sldId id="300" r:id="rId30"/>
    <p:sldId id="308" r:id="rId31"/>
    <p:sldId id="307" r:id="rId32"/>
    <p:sldId id="280" r:id="rId33"/>
    <p:sldId id="281" r:id="rId34"/>
    <p:sldId id="282" r:id="rId35"/>
    <p:sldId id="305" r:id="rId36"/>
    <p:sldId id="381" r:id="rId37"/>
    <p:sldId id="383" r:id="rId38"/>
    <p:sldId id="386" r:id="rId39"/>
    <p:sldId id="385" r:id="rId40"/>
    <p:sldId id="38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3C9082-6BCF-4821-A14F-E7977DBA157F}">
          <p14:sldIdLst>
            <p14:sldId id="258"/>
            <p14:sldId id="259"/>
            <p14:sldId id="317"/>
            <p14:sldId id="318"/>
            <p14:sldId id="319"/>
            <p14:sldId id="320"/>
            <p14:sldId id="321"/>
            <p14:sldId id="322"/>
            <p14:sldId id="323"/>
            <p14:sldId id="324"/>
            <p14:sldId id="325"/>
            <p14:sldId id="326"/>
            <p14:sldId id="327"/>
            <p14:sldId id="328"/>
            <p14:sldId id="268"/>
            <p14:sldId id="269"/>
            <p14:sldId id="295"/>
            <p14:sldId id="296"/>
            <p14:sldId id="293"/>
            <p14:sldId id="303"/>
            <p14:sldId id="302"/>
            <p14:sldId id="301"/>
            <p14:sldId id="299"/>
            <p14:sldId id="297"/>
            <p14:sldId id="306"/>
            <p14:sldId id="300"/>
            <p14:sldId id="308"/>
            <p14:sldId id="307"/>
            <p14:sldId id="280"/>
            <p14:sldId id="281"/>
            <p14:sldId id="282"/>
            <p14:sldId id="305"/>
            <p14:sldId id="381"/>
            <p14:sldId id="383"/>
            <p14:sldId id="386"/>
            <p14:sldId id="385"/>
            <p14:sldId id="3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71B"/>
    <a:srgbClr val="37BA30"/>
    <a:srgbClr val="268121"/>
    <a:srgbClr val="195616"/>
    <a:srgbClr val="BDD4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CB0AE-27E4-EBEB-33A0-45AA0418AE24}" v="73" dt="2024-09-25T10:35:31.733"/>
    <p1510:client id="{2ADD27F4-431E-8DF7-CDE1-9BC881119C06}" v="27" dt="2024-09-24T20:24:10.740"/>
    <p1510:client id="{3357E453-271B-4CBC-929C-AA9E141253CF}" v="15" dt="2024-09-26T12:39:02.485"/>
    <p1510:client id="{CCBE6D47-517C-4B22-9304-B0DFD007426C}" v="61" dt="2024-09-26T14:04:19.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72" y="1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riona Maher" userId="4779561c-69b8-4641-b4bf-7456e3d3a380" providerId="ADAL" clId="{CADFB762-538F-4C09-813A-21D2AA089D8B}"/>
    <pc:docChg chg="custSel addSld delSld modSld modSection">
      <pc:chgData name="Catriona Maher" userId="4779561c-69b8-4641-b4bf-7456e3d3a380" providerId="ADAL" clId="{CADFB762-538F-4C09-813A-21D2AA089D8B}" dt="2024-09-23T20:40:40.293" v="8"/>
      <pc:docMkLst>
        <pc:docMk/>
      </pc:docMkLst>
      <pc:sldChg chg="add">
        <pc:chgData name="Catriona Maher" userId="4779561c-69b8-4641-b4bf-7456e3d3a380" providerId="ADAL" clId="{CADFB762-538F-4C09-813A-21D2AA089D8B}" dt="2024-09-23T20:39:44.770" v="1"/>
        <pc:sldMkLst>
          <pc:docMk/>
          <pc:sldMk cId="2719542743" sldId="268"/>
        </pc:sldMkLst>
      </pc:sldChg>
      <pc:sldChg chg="add">
        <pc:chgData name="Catriona Maher" userId="4779561c-69b8-4641-b4bf-7456e3d3a380" providerId="ADAL" clId="{CADFB762-538F-4C09-813A-21D2AA089D8B}" dt="2024-09-23T20:39:44.770" v="1"/>
        <pc:sldMkLst>
          <pc:docMk/>
          <pc:sldMk cId="223769982" sldId="269"/>
        </pc:sldMkLst>
      </pc:sldChg>
      <pc:sldChg chg="delSp add del setBg delDesignElem">
        <pc:chgData name="Catriona Maher" userId="4779561c-69b8-4641-b4bf-7456e3d3a380" providerId="ADAL" clId="{CADFB762-538F-4C09-813A-21D2AA089D8B}" dt="2024-09-23T20:40:20.773" v="6" actId="2696"/>
        <pc:sldMkLst>
          <pc:docMk/>
          <pc:sldMk cId="2926558566" sldId="316"/>
        </pc:sldMkLst>
        <pc:spChg chg="del">
          <ac:chgData name="Catriona Maher" userId="4779561c-69b8-4641-b4bf-7456e3d3a380" providerId="ADAL" clId="{CADFB762-538F-4C09-813A-21D2AA089D8B}" dt="2024-09-23T20:39:44.770" v="1"/>
          <ac:spMkLst>
            <pc:docMk/>
            <pc:sldMk cId="2926558566" sldId="316"/>
            <ac:spMk id="20" creationId="{7B831B6F-405A-4B47-B9BB-5CA88F285844}"/>
          </ac:spMkLst>
        </pc:spChg>
        <pc:spChg chg="del">
          <ac:chgData name="Catriona Maher" userId="4779561c-69b8-4641-b4bf-7456e3d3a380" providerId="ADAL" clId="{CADFB762-538F-4C09-813A-21D2AA089D8B}" dt="2024-09-23T20:39:44.770" v="1"/>
          <ac:spMkLst>
            <pc:docMk/>
            <pc:sldMk cId="2926558566" sldId="316"/>
            <ac:spMk id="21" creationId="{953EE71A-6488-4203-A7C4-77102FD0DCCA}"/>
          </ac:spMkLst>
        </pc:spChg>
      </pc:sldChg>
      <pc:sldChg chg="modSp add">
        <pc:chgData name="Catriona Maher" userId="4779561c-69b8-4641-b4bf-7456e3d3a380" providerId="ADAL" clId="{CADFB762-538F-4C09-813A-21D2AA089D8B}" dt="2024-09-23T20:39:50.797" v="4" actId="20577"/>
        <pc:sldMkLst>
          <pc:docMk/>
          <pc:sldMk cId="109857222" sldId="317"/>
        </pc:sldMkLst>
        <pc:spChg chg="mod">
          <ac:chgData name="Catriona Maher" userId="4779561c-69b8-4641-b4bf-7456e3d3a380" providerId="ADAL" clId="{CADFB762-538F-4C09-813A-21D2AA089D8B}" dt="2024-09-23T20:39:50.797" v="4" actId="20577"/>
          <ac:spMkLst>
            <pc:docMk/>
            <pc:sldMk cId="109857222" sldId="317"/>
            <ac:spMk id="2" creationId="{00000000-0000-0000-0000-000000000000}"/>
          </ac:spMkLst>
        </pc:spChg>
      </pc:sldChg>
      <pc:sldChg chg="add">
        <pc:chgData name="Catriona Maher" userId="4779561c-69b8-4641-b4bf-7456e3d3a380" providerId="ADAL" clId="{CADFB762-538F-4C09-813A-21D2AA089D8B}" dt="2024-09-23T20:39:44.770" v="1"/>
        <pc:sldMkLst>
          <pc:docMk/>
          <pc:sldMk cId="1343290750" sldId="318"/>
        </pc:sldMkLst>
      </pc:sldChg>
      <pc:sldChg chg="add">
        <pc:chgData name="Catriona Maher" userId="4779561c-69b8-4641-b4bf-7456e3d3a380" providerId="ADAL" clId="{CADFB762-538F-4C09-813A-21D2AA089D8B}" dt="2024-09-23T20:39:44.770" v="1"/>
        <pc:sldMkLst>
          <pc:docMk/>
          <pc:sldMk cId="1614205998" sldId="319"/>
        </pc:sldMkLst>
      </pc:sldChg>
      <pc:sldChg chg="add">
        <pc:chgData name="Catriona Maher" userId="4779561c-69b8-4641-b4bf-7456e3d3a380" providerId="ADAL" clId="{CADFB762-538F-4C09-813A-21D2AA089D8B}" dt="2024-09-23T20:39:44.770" v="1"/>
        <pc:sldMkLst>
          <pc:docMk/>
          <pc:sldMk cId="3019814830" sldId="320"/>
        </pc:sldMkLst>
      </pc:sldChg>
      <pc:sldChg chg="add">
        <pc:chgData name="Catriona Maher" userId="4779561c-69b8-4641-b4bf-7456e3d3a380" providerId="ADAL" clId="{CADFB762-538F-4C09-813A-21D2AA089D8B}" dt="2024-09-23T20:39:44.770" v="1"/>
        <pc:sldMkLst>
          <pc:docMk/>
          <pc:sldMk cId="3168244357" sldId="321"/>
        </pc:sldMkLst>
      </pc:sldChg>
      <pc:sldChg chg="add">
        <pc:chgData name="Catriona Maher" userId="4779561c-69b8-4641-b4bf-7456e3d3a380" providerId="ADAL" clId="{CADFB762-538F-4C09-813A-21D2AA089D8B}" dt="2024-09-23T20:39:44.770" v="1"/>
        <pc:sldMkLst>
          <pc:docMk/>
          <pc:sldMk cId="3011802605" sldId="322"/>
        </pc:sldMkLst>
      </pc:sldChg>
      <pc:sldChg chg="add">
        <pc:chgData name="Catriona Maher" userId="4779561c-69b8-4641-b4bf-7456e3d3a380" providerId="ADAL" clId="{CADFB762-538F-4C09-813A-21D2AA089D8B}" dt="2024-09-23T20:39:44.770" v="1"/>
        <pc:sldMkLst>
          <pc:docMk/>
          <pc:sldMk cId="2525188921" sldId="323"/>
        </pc:sldMkLst>
      </pc:sldChg>
      <pc:sldChg chg="add">
        <pc:chgData name="Catriona Maher" userId="4779561c-69b8-4641-b4bf-7456e3d3a380" providerId="ADAL" clId="{CADFB762-538F-4C09-813A-21D2AA089D8B}" dt="2024-09-23T20:39:44.770" v="1"/>
        <pc:sldMkLst>
          <pc:docMk/>
          <pc:sldMk cId="3641819071" sldId="324"/>
        </pc:sldMkLst>
      </pc:sldChg>
      <pc:sldChg chg="add">
        <pc:chgData name="Catriona Maher" userId="4779561c-69b8-4641-b4bf-7456e3d3a380" providerId="ADAL" clId="{CADFB762-538F-4C09-813A-21D2AA089D8B}" dt="2024-09-23T20:39:44.770" v="1"/>
        <pc:sldMkLst>
          <pc:docMk/>
          <pc:sldMk cId="2875789999" sldId="325"/>
        </pc:sldMkLst>
      </pc:sldChg>
      <pc:sldChg chg="add">
        <pc:chgData name="Catriona Maher" userId="4779561c-69b8-4641-b4bf-7456e3d3a380" providerId="ADAL" clId="{CADFB762-538F-4C09-813A-21D2AA089D8B}" dt="2024-09-23T20:39:44.770" v="1"/>
        <pc:sldMkLst>
          <pc:docMk/>
          <pc:sldMk cId="629121135" sldId="326"/>
        </pc:sldMkLst>
      </pc:sldChg>
      <pc:sldChg chg="add">
        <pc:chgData name="Catriona Maher" userId="4779561c-69b8-4641-b4bf-7456e3d3a380" providerId="ADAL" clId="{CADFB762-538F-4C09-813A-21D2AA089D8B}" dt="2024-09-23T20:39:44.770" v="1"/>
        <pc:sldMkLst>
          <pc:docMk/>
          <pc:sldMk cId="3996765395" sldId="327"/>
        </pc:sldMkLst>
      </pc:sldChg>
      <pc:sldChg chg="add">
        <pc:chgData name="Catriona Maher" userId="4779561c-69b8-4641-b4bf-7456e3d3a380" providerId="ADAL" clId="{CADFB762-538F-4C09-813A-21D2AA089D8B}" dt="2024-09-23T20:39:44.770" v="1"/>
        <pc:sldMkLst>
          <pc:docMk/>
          <pc:sldMk cId="3216333766" sldId="328"/>
        </pc:sldMkLst>
      </pc:sldChg>
      <pc:sldChg chg="del">
        <pc:chgData name="Catriona Maher" userId="4779561c-69b8-4641-b4bf-7456e3d3a380" providerId="ADAL" clId="{CADFB762-538F-4C09-813A-21D2AA089D8B}" dt="2024-09-23T20:40:33.720" v="7" actId="2696"/>
        <pc:sldMkLst>
          <pc:docMk/>
          <pc:sldMk cId="2135337476" sldId="381"/>
        </pc:sldMkLst>
      </pc:sldChg>
      <pc:sldChg chg="add">
        <pc:chgData name="Catriona Maher" userId="4779561c-69b8-4641-b4bf-7456e3d3a380" providerId="ADAL" clId="{CADFB762-538F-4C09-813A-21D2AA089D8B}" dt="2024-09-23T20:40:40.293" v="8"/>
        <pc:sldMkLst>
          <pc:docMk/>
          <pc:sldMk cId="3623158394" sldId="381"/>
        </pc:sldMkLst>
      </pc:sldChg>
      <pc:sldChg chg="del">
        <pc:chgData name="Catriona Maher" userId="4779561c-69b8-4641-b4bf-7456e3d3a380" providerId="ADAL" clId="{CADFB762-538F-4C09-813A-21D2AA089D8B}" dt="2024-09-23T20:40:33.720" v="7" actId="2696"/>
        <pc:sldMkLst>
          <pc:docMk/>
          <pc:sldMk cId="1485468740" sldId="383"/>
        </pc:sldMkLst>
      </pc:sldChg>
      <pc:sldChg chg="add">
        <pc:chgData name="Catriona Maher" userId="4779561c-69b8-4641-b4bf-7456e3d3a380" providerId="ADAL" clId="{CADFB762-538F-4C09-813A-21D2AA089D8B}" dt="2024-09-23T20:40:40.293" v="8"/>
        <pc:sldMkLst>
          <pc:docMk/>
          <pc:sldMk cId="2591387578" sldId="383"/>
        </pc:sldMkLst>
      </pc:sldChg>
      <pc:sldChg chg="del">
        <pc:chgData name="Catriona Maher" userId="4779561c-69b8-4641-b4bf-7456e3d3a380" providerId="ADAL" clId="{CADFB762-538F-4C09-813A-21D2AA089D8B}" dt="2024-09-23T20:40:33.720" v="7" actId="2696"/>
        <pc:sldMkLst>
          <pc:docMk/>
          <pc:sldMk cId="2440319820" sldId="385"/>
        </pc:sldMkLst>
      </pc:sldChg>
      <pc:sldChg chg="add">
        <pc:chgData name="Catriona Maher" userId="4779561c-69b8-4641-b4bf-7456e3d3a380" providerId="ADAL" clId="{CADFB762-538F-4C09-813A-21D2AA089D8B}" dt="2024-09-23T20:40:40.293" v="8"/>
        <pc:sldMkLst>
          <pc:docMk/>
          <pc:sldMk cId="3482057521" sldId="385"/>
        </pc:sldMkLst>
      </pc:sldChg>
      <pc:sldChg chg="del">
        <pc:chgData name="Catriona Maher" userId="4779561c-69b8-4641-b4bf-7456e3d3a380" providerId="ADAL" clId="{CADFB762-538F-4C09-813A-21D2AA089D8B}" dt="2024-09-23T20:40:33.720" v="7" actId="2696"/>
        <pc:sldMkLst>
          <pc:docMk/>
          <pc:sldMk cId="874544615" sldId="386"/>
        </pc:sldMkLst>
      </pc:sldChg>
      <pc:sldChg chg="add">
        <pc:chgData name="Catriona Maher" userId="4779561c-69b8-4641-b4bf-7456e3d3a380" providerId="ADAL" clId="{CADFB762-538F-4C09-813A-21D2AA089D8B}" dt="2024-09-23T20:40:40.293" v="8"/>
        <pc:sldMkLst>
          <pc:docMk/>
          <pc:sldMk cId="3976879443" sldId="386"/>
        </pc:sldMkLst>
      </pc:sldChg>
      <pc:sldChg chg="add">
        <pc:chgData name="Catriona Maher" userId="4779561c-69b8-4641-b4bf-7456e3d3a380" providerId="ADAL" clId="{CADFB762-538F-4C09-813A-21D2AA089D8B}" dt="2024-09-23T20:40:40.293" v="8"/>
        <pc:sldMkLst>
          <pc:docMk/>
          <pc:sldMk cId="1434185717" sldId="388"/>
        </pc:sldMkLst>
      </pc:sldChg>
      <pc:sldChg chg="del">
        <pc:chgData name="Catriona Maher" userId="4779561c-69b8-4641-b4bf-7456e3d3a380" providerId="ADAL" clId="{CADFB762-538F-4C09-813A-21D2AA089D8B}" dt="2024-09-23T20:40:33.720" v="7" actId="2696"/>
        <pc:sldMkLst>
          <pc:docMk/>
          <pc:sldMk cId="4037434226" sldId="388"/>
        </pc:sldMkLst>
      </pc:sldChg>
      <pc:sldChg chg="modSp del mod">
        <pc:chgData name="Catriona Maher" userId="4779561c-69b8-4641-b4bf-7456e3d3a380" providerId="ADAL" clId="{CADFB762-538F-4C09-813A-21D2AA089D8B}" dt="2024-09-23T20:40:14.170" v="5" actId="2696"/>
        <pc:sldMkLst>
          <pc:docMk/>
          <pc:sldMk cId="4141294493" sldId="389"/>
        </pc:sldMkLst>
        <pc:spChg chg="mod">
          <ac:chgData name="Catriona Maher" userId="4779561c-69b8-4641-b4bf-7456e3d3a380" providerId="ADAL" clId="{CADFB762-538F-4C09-813A-21D2AA089D8B}" dt="2024-09-23T20:39:45.120" v="2" actId="27636"/>
          <ac:spMkLst>
            <pc:docMk/>
            <pc:sldMk cId="4141294493" sldId="389"/>
            <ac:spMk id="2" creationId="{D47A06DA-4B61-6B3D-A3E3-98F70B6E4614}"/>
          </ac:spMkLst>
        </pc:spChg>
      </pc:sldChg>
    </pc:docChg>
  </pc:docChgLst>
  <pc:docChgLst>
    <pc:chgData name="Paula Molloy" userId="S::paula.molloy@borrisokanecc.ie::a49172fe-4815-4542-8897-f3704f60351d" providerId="AD" clId="Web-{2ADD27F4-431E-8DF7-CDE1-9BC881119C06}"/>
    <pc:docChg chg="modSld">
      <pc:chgData name="Paula Molloy" userId="S::paula.molloy@borrisokanecc.ie::a49172fe-4815-4542-8897-f3704f60351d" providerId="AD" clId="Web-{2ADD27F4-431E-8DF7-CDE1-9BC881119C06}" dt="2024-09-24T20:24:09.037" v="25" actId="20577"/>
      <pc:docMkLst>
        <pc:docMk/>
      </pc:docMkLst>
      <pc:sldChg chg="modSp">
        <pc:chgData name="Paula Molloy" userId="S::paula.molloy@borrisokanecc.ie::a49172fe-4815-4542-8897-f3704f60351d" providerId="AD" clId="Web-{2ADD27F4-431E-8DF7-CDE1-9BC881119C06}" dt="2024-09-24T20:24:09.037" v="25" actId="20577"/>
        <pc:sldMkLst>
          <pc:docMk/>
          <pc:sldMk cId="2047756814" sldId="302"/>
        </pc:sldMkLst>
        <pc:spChg chg="mod">
          <ac:chgData name="Paula Molloy" userId="S::paula.molloy@borrisokanecc.ie::a49172fe-4815-4542-8897-f3704f60351d" providerId="AD" clId="Web-{2ADD27F4-431E-8DF7-CDE1-9BC881119C06}" dt="2024-09-24T20:24:09.037" v="25" actId="20577"/>
          <ac:spMkLst>
            <pc:docMk/>
            <pc:sldMk cId="2047756814" sldId="302"/>
            <ac:spMk id="33795" creationId="{00000000-0000-0000-0000-000000000000}"/>
          </ac:spMkLst>
        </pc:spChg>
      </pc:sldChg>
      <pc:sldChg chg="modSp">
        <pc:chgData name="Paula Molloy" userId="S::paula.molloy@borrisokanecc.ie::a49172fe-4815-4542-8897-f3704f60351d" providerId="AD" clId="Web-{2ADD27F4-431E-8DF7-CDE1-9BC881119C06}" dt="2024-09-24T20:23:05.613" v="3" actId="20577"/>
        <pc:sldMkLst>
          <pc:docMk/>
          <pc:sldMk cId="3623158394" sldId="381"/>
        </pc:sldMkLst>
        <pc:spChg chg="mod">
          <ac:chgData name="Paula Molloy" userId="S::paula.molloy@borrisokanecc.ie::a49172fe-4815-4542-8897-f3704f60351d" providerId="AD" clId="Web-{2ADD27F4-431E-8DF7-CDE1-9BC881119C06}" dt="2024-09-24T20:23:05.613" v="3" actId="20577"/>
          <ac:spMkLst>
            <pc:docMk/>
            <pc:sldMk cId="3623158394" sldId="381"/>
            <ac:spMk id="3" creationId="{2B207D36-D082-D9D5-4BC6-3E307849A9F5}"/>
          </ac:spMkLst>
        </pc:spChg>
      </pc:sldChg>
      <pc:sldChg chg="modSp">
        <pc:chgData name="Paula Molloy" userId="S::paula.molloy@borrisokanecc.ie::a49172fe-4815-4542-8897-f3704f60351d" providerId="AD" clId="Web-{2ADD27F4-431E-8DF7-CDE1-9BC881119C06}" dt="2024-09-24T20:23:23.192" v="7" actId="20577"/>
        <pc:sldMkLst>
          <pc:docMk/>
          <pc:sldMk cId="2591387578" sldId="383"/>
        </pc:sldMkLst>
        <pc:spChg chg="mod">
          <ac:chgData name="Paula Molloy" userId="S::paula.molloy@borrisokanecc.ie::a49172fe-4815-4542-8897-f3704f60351d" providerId="AD" clId="Web-{2ADD27F4-431E-8DF7-CDE1-9BC881119C06}" dt="2024-09-24T20:23:23.192" v="7" actId="20577"/>
          <ac:spMkLst>
            <pc:docMk/>
            <pc:sldMk cId="2591387578" sldId="383"/>
            <ac:spMk id="3" creationId="{7C7BACE4-EBFC-5B32-5DB3-A81D40A0AC90}"/>
          </ac:spMkLst>
        </pc:spChg>
      </pc:sldChg>
    </pc:docChg>
  </pc:docChgLst>
  <pc:docChgLst>
    <pc:chgData name="Tomas Maher" userId="S::tomas.maher@borrisokanecc.ie::962381e9-b49a-4ec8-9573-b297a8dd2626" providerId="AD" clId="Web-{F5BA731F-B251-B33E-479E-0AC6C8FEC479}"/>
    <pc:docChg chg="modSld">
      <pc:chgData name="Tomas Maher" userId="S::tomas.maher@borrisokanecc.ie::962381e9-b49a-4ec8-9573-b297a8dd2626" providerId="AD" clId="Web-{F5BA731F-B251-B33E-479E-0AC6C8FEC479}" dt="2024-09-24T08:17:02.837" v="2" actId="20577"/>
      <pc:docMkLst>
        <pc:docMk/>
      </pc:docMkLst>
      <pc:sldChg chg="modSp">
        <pc:chgData name="Tomas Maher" userId="S::tomas.maher@borrisokanecc.ie::962381e9-b49a-4ec8-9573-b297a8dd2626" providerId="AD" clId="Web-{F5BA731F-B251-B33E-479E-0AC6C8FEC479}" dt="2024-09-24T08:16:18.493" v="1" actId="20577"/>
        <pc:sldMkLst>
          <pc:docMk/>
          <pc:sldMk cId="3976879443" sldId="386"/>
        </pc:sldMkLst>
        <pc:spChg chg="mod">
          <ac:chgData name="Tomas Maher" userId="S::tomas.maher@borrisokanecc.ie::962381e9-b49a-4ec8-9573-b297a8dd2626" providerId="AD" clId="Web-{F5BA731F-B251-B33E-479E-0AC6C8FEC479}" dt="2024-09-24T08:16:18.493" v="1" actId="20577"/>
          <ac:spMkLst>
            <pc:docMk/>
            <pc:sldMk cId="3976879443" sldId="386"/>
            <ac:spMk id="3" creationId="{73B9DC7A-9F87-64C6-94E5-569C6935FB55}"/>
          </ac:spMkLst>
        </pc:spChg>
      </pc:sldChg>
      <pc:sldChg chg="modSp">
        <pc:chgData name="Tomas Maher" userId="S::tomas.maher@borrisokanecc.ie::962381e9-b49a-4ec8-9573-b297a8dd2626" providerId="AD" clId="Web-{F5BA731F-B251-B33E-479E-0AC6C8FEC479}" dt="2024-09-24T08:17:02.837" v="2" actId="20577"/>
        <pc:sldMkLst>
          <pc:docMk/>
          <pc:sldMk cId="1434185717" sldId="388"/>
        </pc:sldMkLst>
        <pc:spChg chg="mod">
          <ac:chgData name="Tomas Maher" userId="S::tomas.maher@borrisokanecc.ie::962381e9-b49a-4ec8-9573-b297a8dd2626" providerId="AD" clId="Web-{F5BA731F-B251-B33E-479E-0AC6C8FEC479}" dt="2024-09-24T08:17:02.837" v="2" actId="20577"/>
          <ac:spMkLst>
            <pc:docMk/>
            <pc:sldMk cId="1434185717" sldId="388"/>
            <ac:spMk id="3" creationId="{28B9491A-2A46-28D7-C34E-018F05E4C956}"/>
          </ac:spMkLst>
        </pc:spChg>
      </pc:sldChg>
    </pc:docChg>
  </pc:docChgLst>
  <pc:docChgLst>
    <pc:chgData name="Tomas Maher" userId="S::tomas.maher@borrisokanecc.ie::962381e9-b49a-4ec8-9573-b297a8dd2626" providerId="AD" clId="Web-{17CCB0AE-27E4-EBEB-33A0-45AA0418AE24}"/>
    <pc:docChg chg="modSld">
      <pc:chgData name="Tomas Maher" userId="S::tomas.maher@borrisokanecc.ie::962381e9-b49a-4ec8-9573-b297a8dd2626" providerId="AD" clId="Web-{17CCB0AE-27E4-EBEB-33A0-45AA0418AE24}" dt="2024-09-25T10:35:29.436" v="100" actId="20577"/>
      <pc:docMkLst>
        <pc:docMk/>
      </pc:docMkLst>
      <pc:sldChg chg="modSp">
        <pc:chgData name="Tomas Maher" userId="S::tomas.maher@borrisokanecc.ie::962381e9-b49a-4ec8-9573-b297a8dd2626" providerId="AD" clId="Web-{17CCB0AE-27E4-EBEB-33A0-45AA0418AE24}" dt="2024-09-25T10:33:13.697" v="88" actId="20577"/>
        <pc:sldMkLst>
          <pc:docMk/>
          <pc:sldMk cId="2719542743" sldId="268"/>
        </pc:sldMkLst>
        <pc:graphicFrameChg chg="modGraphic">
          <ac:chgData name="Tomas Maher" userId="S::tomas.maher@borrisokanecc.ie::962381e9-b49a-4ec8-9573-b297a8dd2626" providerId="AD" clId="Web-{17CCB0AE-27E4-EBEB-33A0-45AA0418AE24}" dt="2024-09-25T10:33:13.697" v="88" actId="20577"/>
          <ac:graphicFrameMkLst>
            <pc:docMk/>
            <pc:sldMk cId="2719542743" sldId="268"/>
            <ac:graphicFrameMk id="5" creationId="{34C82562-271C-4F52-45AA-5C0157A602ED}"/>
          </ac:graphicFrameMkLst>
        </pc:graphicFrameChg>
      </pc:sldChg>
      <pc:sldChg chg="modSp">
        <pc:chgData name="Tomas Maher" userId="S::tomas.maher@borrisokanecc.ie::962381e9-b49a-4ec8-9573-b297a8dd2626" providerId="AD" clId="Web-{17CCB0AE-27E4-EBEB-33A0-45AA0418AE24}" dt="2024-09-25T10:31:41.475" v="57" actId="20577"/>
        <pc:sldMkLst>
          <pc:docMk/>
          <pc:sldMk cId="1224036751" sldId="293"/>
        </pc:sldMkLst>
        <pc:spChg chg="mod">
          <ac:chgData name="Tomas Maher" userId="S::tomas.maher@borrisokanecc.ie::962381e9-b49a-4ec8-9573-b297a8dd2626" providerId="AD" clId="Web-{17CCB0AE-27E4-EBEB-33A0-45AA0418AE24}" dt="2024-09-25T10:31:41.475" v="57" actId="20577"/>
          <ac:spMkLst>
            <pc:docMk/>
            <pc:sldMk cId="1224036751" sldId="293"/>
            <ac:spMk id="3" creationId="{8DC82D20-67F5-4DD0-B63C-66936E2A6BF5}"/>
          </ac:spMkLst>
        </pc:spChg>
      </pc:sldChg>
      <pc:sldChg chg="modSp">
        <pc:chgData name="Tomas Maher" userId="S::tomas.maher@borrisokanecc.ie::962381e9-b49a-4ec8-9573-b297a8dd2626" providerId="AD" clId="Web-{17CCB0AE-27E4-EBEB-33A0-45AA0418AE24}" dt="2024-09-25T10:33:46.057" v="92" actId="20577"/>
        <pc:sldMkLst>
          <pc:docMk/>
          <pc:sldMk cId="1220691674" sldId="295"/>
        </pc:sldMkLst>
        <pc:spChg chg="mod">
          <ac:chgData name="Tomas Maher" userId="S::tomas.maher@borrisokanecc.ie::962381e9-b49a-4ec8-9573-b297a8dd2626" providerId="AD" clId="Web-{17CCB0AE-27E4-EBEB-33A0-45AA0418AE24}" dt="2024-09-25T10:33:46.057" v="92" actId="20577"/>
          <ac:spMkLst>
            <pc:docMk/>
            <pc:sldMk cId="1220691674" sldId="295"/>
            <ac:spMk id="3" creationId="{00000000-0000-0000-0000-000000000000}"/>
          </ac:spMkLst>
        </pc:spChg>
      </pc:sldChg>
      <pc:sldChg chg="modSp">
        <pc:chgData name="Tomas Maher" userId="S::tomas.maher@borrisokanecc.ie::962381e9-b49a-4ec8-9573-b297a8dd2626" providerId="AD" clId="Web-{17CCB0AE-27E4-EBEB-33A0-45AA0418AE24}" dt="2024-09-25T10:29:18.954" v="24" actId="20577"/>
        <pc:sldMkLst>
          <pc:docMk/>
          <pc:sldMk cId="3138445821" sldId="297"/>
        </pc:sldMkLst>
        <pc:spChg chg="mod">
          <ac:chgData name="Tomas Maher" userId="S::tomas.maher@borrisokanecc.ie::962381e9-b49a-4ec8-9573-b297a8dd2626" providerId="AD" clId="Web-{17CCB0AE-27E4-EBEB-33A0-45AA0418AE24}" dt="2024-09-25T10:29:18.954" v="24" actId="20577"/>
          <ac:spMkLst>
            <pc:docMk/>
            <pc:sldMk cId="3138445821" sldId="297"/>
            <ac:spMk id="3" creationId="{00000000-0000-0000-0000-000000000000}"/>
          </ac:spMkLst>
        </pc:spChg>
      </pc:sldChg>
      <pc:sldChg chg="modSp">
        <pc:chgData name="Tomas Maher" userId="S::tomas.maher@borrisokanecc.ie::962381e9-b49a-4ec8-9573-b297a8dd2626" providerId="AD" clId="Web-{17CCB0AE-27E4-EBEB-33A0-45AA0418AE24}" dt="2024-09-25T10:30:37.707" v="51" actId="20577"/>
        <pc:sldMkLst>
          <pc:docMk/>
          <pc:sldMk cId="676950016" sldId="300"/>
        </pc:sldMkLst>
        <pc:spChg chg="mod">
          <ac:chgData name="Tomas Maher" userId="S::tomas.maher@borrisokanecc.ie::962381e9-b49a-4ec8-9573-b297a8dd2626" providerId="AD" clId="Web-{17CCB0AE-27E4-EBEB-33A0-45AA0418AE24}" dt="2024-09-25T10:30:37.707" v="51" actId="20577"/>
          <ac:spMkLst>
            <pc:docMk/>
            <pc:sldMk cId="676950016" sldId="300"/>
            <ac:spMk id="16387" creationId="{00000000-0000-0000-0000-000000000000}"/>
          </ac:spMkLst>
        </pc:spChg>
      </pc:sldChg>
      <pc:sldChg chg="modSp">
        <pc:chgData name="Tomas Maher" userId="S::tomas.maher@borrisokanecc.ie::962381e9-b49a-4ec8-9573-b297a8dd2626" providerId="AD" clId="Web-{17CCB0AE-27E4-EBEB-33A0-45AA0418AE24}" dt="2024-09-25T10:35:29.436" v="100" actId="20577"/>
        <pc:sldMkLst>
          <pc:docMk/>
          <pc:sldMk cId="2963854834" sldId="305"/>
        </pc:sldMkLst>
        <pc:spChg chg="mod">
          <ac:chgData name="Tomas Maher" userId="S::tomas.maher@borrisokanecc.ie::962381e9-b49a-4ec8-9573-b297a8dd2626" providerId="AD" clId="Web-{17CCB0AE-27E4-EBEB-33A0-45AA0418AE24}" dt="2024-09-25T10:35:29.436" v="100" actId="20577"/>
          <ac:spMkLst>
            <pc:docMk/>
            <pc:sldMk cId="2963854834" sldId="305"/>
            <ac:spMk id="3" creationId="{BE29FA82-B845-F25C-1D44-C8A38DC89034}"/>
          </ac:spMkLst>
        </pc:spChg>
      </pc:sldChg>
    </pc:docChg>
  </pc:docChgLst>
  <pc:docChgLst>
    <pc:chgData name="Tomas Maher" userId="S::tomas.maher@borrisokanecc.ie::962381e9-b49a-4ec8-9573-b297a8dd2626" providerId="AD" clId="Web-{CCBE6D47-517C-4B22-9304-B0DFD007426C}"/>
    <pc:docChg chg="modSld">
      <pc:chgData name="Tomas Maher" userId="S::tomas.maher@borrisokanecc.ie::962381e9-b49a-4ec8-9573-b297a8dd2626" providerId="AD" clId="Web-{CCBE6D47-517C-4B22-9304-B0DFD007426C}" dt="2024-09-26T14:04:19.210" v="60" actId="20577"/>
      <pc:docMkLst>
        <pc:docMk/>
      </pc:docMkLst>
      <pc:sldChg chg="mod modShow">
        <pc:chgData name="Tomas Maher" userId="S::tomas.maher@borrisokanecc.ie::962381e9-b49a-4ec8-9573-b297a8dd2626" providerId="AD" clId="Web-{CCBE6D47-517C-4B22-9304-B0DFD007426C}" dt="2024-09-26T14:00:12.406" v="11"/>
        <pc:sldMkLst>
          <pc:docMk/>
          <pc:sldMk cId="4086950499" sldId="280"/>
        </pc:sldMkLst>
      </pc:sldChg>
      <pc:sldChg chg="mod modShow">
        <pc:chgData name="Tomas Maher" userId="S::tomas.maher@borrisokanecc.ie::962381e9-b49a-4ec8-9573-b297a8dd2626" providerId="AD" clId="Web-{CCBE6D47-517C-4B22-9304-B0DFD007426C}" dt="2024-09-26T14:00:15.375" v="12"/>
        <pc:sldMkLst>
          <pc:docMk/>
          <pc:sldMk cId="3282891765" sldId="281"/>
        </pc:sldMkLst>
      </pc:sldChg>
      <pc:sldChg chg="modSp">
        <pc:chgData name="Tomas Maher" userId="S::tomas.maher@borrisokanecc.ie::962381e9-b49a-4ec8-9573-b297a8dd2626" providerId="AD" clId="Web-{CCBE6D47-517C-4B22-9304-B0DFD007426C}" dt="2024-09-26T14:04:19.210" v="60" actId="20577"/>
        <pc:sldMkLst>
          <pc:docMk/>
          <pc:sldMk cId="1254811942" sldId="303"/>
        </pc:sldMkLst>
        <pc:spChg chg="mod">
          <ac:chgData name="Tomas Maher" userId="S::tomas.maher@borrisokanecc.ie::962381e9-b49a-4ec8-9573-b297a8dd2626" providerId="AD" clId="Web-{CCBE6D47-517C-4B22-9304-B0DFD007426C}" dt="2024-09-26T14:04:19.210" v="60" actId="20577"/>
          <ac:spMkLst>
            <pc:docMk/>
            <pc:sldMk cId="1254811942" sldId="303"/>
            <ac:spMk id="31747" creationId="{00000000-0000-0000-0000-000000000000}"/>
          </ac:spMkLst>
        </pc:spChg>
      </pc:sldChg>
    </pc:docChg>
  </pc:docChgLst>
  <pc:docChgLst>
    <pc:chgData name="Tomas Maher" userId="S::tomas.maher@borrisokanecc.ie::962381e9-b49a-4ec8-9573-b297a8dd2626" providerId="AD" clId="Web-{3357E453-271B-4CBC-929C-AA9E141253CF}"/>
    <pc:docChg chg="modSld">
      <pc:chgData name="Tomas Maher" userId="S::tomas.maher@borrisokanecc.ie::962381e9-b49a-4ec8-9573-b297a8dd2626" providerId="AD" clId="Web-{3357E453-271B-4CBC-929C-AA9E141253CF}" dt="2024-09-26T12:39:02.485" v="12" actId="20577"/>
      <pc:docMkLst>
        <pc:docMk/>
      </pc:docMkLst>
      <pc:sldChg chg="mod modShow">
        <pc:chgData name="Tomas Maher" userId="S::tomas.maher@borrisokanecc.ie::962381e9-b49a-4ec8-9573-b297a8dd2626" providerId="AD" clId="Web-{3357E453-271B-4CBC-929C-AA9E141253CF}" dt="2024-09-26T12:35:18.055" v="0"/>
        <pc:sldMkLst>
          <pc:docMk/>
          <pc:sldMk cId="1560959252" sldId="282"/>
        </pc:sldMkLst>
      </pc:sldChg>
      <pc:sldChg chg="modSp">
        <pc:chgData name="Tomas Maher" userId="S::tomas.maher@borrisokanecc.ie::962381e9-b49a-4ec8-9573-b297a8dd2626" providerId="AD" clId="Web-{3357E453-271B-4CBC-929C-AA9E141253CF}" dt="2024-09-26T12:36:16.432" v="4" actId="20577"/>
        <pc:sldMkLst>
          <pc:docMk/>
          <pc:sldMk cId="3138445821" sldId="297"/>
        </pc:sldMkLst>
        <pc:spChg chg="mod">
          <ac:chgData name="Tomas Maher" userId="S::tomas.maher@borrisokanecc.ie::962381e9-b49a-4ec8-9573-b297a8dd2626" providerId="AD" clId="Web-{3357E453-271B-4CBC-929C-AA9E141253CF}" dt="2024-09-26T12:36:16.432" v="4" actId="20577"/>
          <ac:spMkLst>
            <pc:docMk/>
            <pc:sldMk cId="3138445821" sldId="297"/>
            <ac:spMk id="2" creationId="{00000000-0000-0000-0000-000000000000}"/>
          </ac:spMkLst>
        </pc:spChg>
      </pc:sldChg>
      <pc:sldChg chg="modSp">
        <pc:chgData name="Tomas Maher" userId="S::tomas.maher@borrisokanecc.ie::962381e9-b49a-4ec8-9573-b297a8dd2626" providerId="AD" clId="Web-{3357E453-271B-4CBC-929C-AA9E141253CF}" dt="2024-09-26T12:39:02.485" v="12" actId="20577"/>
        <pc:sldMkLst>
          <pc:docMk/>
          <pc:sldMk cId="2963854834" sldId="305"/>
        </pc:sldMkLst>
        <pc:spChg chg="mod">
          <ac:chgData name="Tomas Maher" userId="S::tomas.maher@borrisokanecc.ie::962381e9-b49a-4ec8-9573-b297a8dd2626" providerId="AD" clId="Web-{3357E453-271B-4CBC-929C-AA9E141253CF}" dt="2024-09-26T12:39:02.485" v="12" actId="20577"/>
          <ac:spMkLst>
            <pc:docMk/>
            <pc:sldMk cId="2963854834" sldId="305"/>
            <ac:spMk id="3" creationId="{BE29FA82-B845-F25C-1D44-C8A38DC8903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C0341-EE45-42AB-BD96-750EA262FA3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C0C49970-A7C1-4484-BFA4-21DA79B19675}">
      <dgm:prSet/>
      <dgm:spPr/>
      <dgm:t>
        <a:bodyPr/>
        <a:lstStyle/>
        <a:p>
          <a:r>
            <a:rPr lang="en-US"/>
            <a:t>Is a compulsory element of the LCA Programme</a:t>
          </a:r>
        </a:p>
      </dgm:t>
    </dgm:pt>
    <dgm:pt modelId="{C74CDD82-1F6E-486E-8C94-2D661502578E}" type="parTrans" cxnId="{75ED65CB-6A1B-4077-99F5-DC4A9F414CE0}">
      <dgm:prSet/>
      <dgm:spPr/>
      <dgm:t>
        <a:bodyPr/>
        <a:lstStyle/>
        <a:p>
          <a:endParaRPr lang="en-US"/>
        </a:p>
      </dgm:t>
    </dgm:pt>
    <dgm:pt modelId="{90B9E07F-ABFE-44DF-807E-D62893CE8138}" type="sibTrans" cxnId="{75ED65CB-6A1B-4077-99F5-DC4A9F414CE0}">
      <dgm:prSet/>
      <dgm:spPr/>
      <dgm:t>
        <a:bodyPr/>
        <a:lstStyle/>
        <a:p>
          <a:endParaRPr lang="en-US"/>
        </a:p>
      </dgm:t>
    </dgm:pt>
    <dgm:pt modelId="{2F46AC83-BA2A-4AC1-8107-4EE0753F8E45}">
      <dgm:prSet/>
      <dgm:spPr/>
      <dgm:t>
        <a:bodyPr/>
        <a:lstStyle/>
        <a:p>
          <a:r>
            <a:rPr lang="en-US"/>
            <a:t>Work Experience takes place EVERY WEDNESDAY of term time</a:t>
          </a:r>
        </a:p>
      </dgm:t>
    </dgm:pt>
    <dgm:pt modelId="{6760E15A-1536-42BD-B120-C98DE8277492}" type="parTrans" cxnId="{BEC5DCF6-986C-4E00-B9C2-125E91A58EA6}">
      <dgm:prSet/>
      <dgm:spPr/>
      <dgm:t>
        <a:bodyPr/>
        <a:lstStyle/>
        <a:p>
          <a:endParaRPr lang="en-US"/>
        </a:p>
      </dgm:t>
    </dgm:pt>
    <dgm:pt modelId="{AA3547C1-13EF-4BA2-BD41-BABC004C609B}" type="sibTrans" cxnId="{BEC5DCF6-986C-4E00-B9C2-125E91A58EA6}">
      <dgm:prSet/>
      <dgm:spPr/>
      <dgm:t>
        <a:bodyPr/>
        <a:lstStyle/>
        <a:p>
          <a:endParaRPr lang="en-US"/>
        </a:p>
      </dgm:t>
    </dgm:pt>
    <dgm:pt modelId="{116EC9CD-ADD3-4BD3-9A22-B90EEE58B794}">
      <dgm:prSet/>
      <dgm:spPr/>
      <dgm:t>
        <a:bodyPr/>
        <a:lstStyle/>
        <a:p>
          <a:r>
            <a:rPr lang="en-US"/>
            <a:t>Work Experience is organised by the student and their parent/guardian</a:t>
          </a:r>
        </a:p>
      </dgm:t>
    </dgm:pt>
    <dgm:pt modelId="{1DC51B78-D2AB-4DE4-A8C2-A893DF6645D0}" type="parTrans" cxnId="{739023B9-4DEC-4DB9-9823-D86EE9739E16}">
      <dgm:prSet/>
      <dgm:spPr/>
      <dgm:t>
        <a:bodyPr/>
        <a:lstStyle/>
        <a:p>
          <a:endParaRPr lang="en-US"/>
        </a:p>
      </dgm:t>
    </dgm:pt>
    <dgm:pt modelId="{D94C180A-5D19-4DEA-B16C-7230C925EFC1}" type="sibTrans" cxnId="{739023B9-4DEC-4DB9-9823-D86EE9739E16}">
      <dgm:prSet/>
      <dgm:spPr/>
      <dgm:t>
        <a:bodyPr/>
        <a:lstStyle/>
        <a:p>
          <a:endParaRPr lang="en-US"/>
        </a:p>
      </dgm:t>
    </dgm:pt>
    <dgm:pt modelId="{091D8FA2-ECBF-40AA-A755-A153A9C7DD58}" type="pres">
      <dgm:prSet presAssocID="{508C0341-EE45-42AB-BD96-750EA262FA3A}" presName="linear" presStyleCnt="0">
        <dgm:presLayoutVars>
          <dgm:animLvl val="lvl"/>
          <dgm:resizeHandles val="exact"/>
        </dgm:presLayoutVars>
      </dgm:prSet>
      <dgm:spPr/>
    </dgm:pt>
    <dgm:pt modelId="{31960491-F953-4FB7-9635-01687DEBFC38}" type="pres">
      <dgm:prSet presAssocID="{C0C49970-A7C1-4484-BFA4-21DA79B19675}" presName="parentText" presStyleLbl="node1" presStyleIdx="0" presStyleCnt="3">
        <dgm:presLayoutVars>
          <dgm:chMax val="0"/>
          <dgm:bulletEnabled val="1"/>
        </dgm:presLayoutVars>
      </dgm:prSet>
      <dgm:spPr/>
    </dgm:pt>
    <dgm:pt modelId="{CB0A7A5A-B2F8-4F19-A4F3-28AC1200F534}" type="pres">
      <dgm:prSet presAssocID="{90B9E07F-ABFE-44DF-807E-D62893CE8138}" presName="spacer" presStyleCnt="0"/>
      <dgm:spPr/>
    </dgm:pt>
    <dgm:pt modelId="{409880F3-69E4-41EE-8CD7-E97D5B910937}" type="pres">
      <dgm:prSet presAssocID="{2F46AC83-BA2A-4AC1-8107-4EE0753F8E45}" presName="parentText" presStyleLbl="node1" presStyleIdx="1" presStyleCnt="3">
        <dgm:presLayoutVars>
          <dgm:chMax val="0"/>
          <dgm:bulletEnabled val="1"/>
        </dgm:presLayoutVars>
      </dgm:prSet>
      <dgm:spPr/>
    </dgm:pt>
    <dgm:pt modelId="{C92F2288-6BF3-46A1-B5F8-BB7F1469BD68}" type="pres">
      <dgm:prSet presAssocID="{AA3547C1-13EF-4BA2-BD41-BABC004C609B}" presName="spacer" presStyleCnt="0"/>
      <dgm:spPr/>
    </dgm:pt>
    <dgm:pt modelId="{71C04649-9E4F-414F-9DE7-0FAD1843E812}" type="pres">
      <dgm:prSet presAssocID="{116EC9CD-ADD3-4BD3-9A22-B90EEE58B794}" presName="parentText" presStyleLbl="node1" presStyleIdx="2" presStyleCnt="3">
        <dgm:presLayoutVars>
          <dgm:chMax val="0"/>
          <dgm:bulletEnabled val="1"/>
        </dgm:presLayoutVars>
      </dgm:prSet>
      <dgm:spPr/>
    </dgm:pt>
  </dgm:ptLst>
  <dgm:cxnLst>
    <dgm:cxn modelId="{33BCDC42-9EDC-4466-AD1D-F04279E75082}" type="presOf" srcId="{C0C49970-A7C1-4484-BFA4-21DA79B19675}" destId="{31960491-F953-4FB7-9635-01687DEBFC38}" srcOrd="0" destOrd="0" presId="urn:microsoft.com/office/officeart/2005/8/layout/vList2"/>
    <dgm:cxn modelId="{739023B9-4DEC-4DB9-9823-D86EE9739E16}" srcId="{508C0341-EE45-42AB-BD96-750EA262FA3A}" destId="{116EC9CD-ADD3-4BD3-9A22-B90EEE58B794}" srcOrd="2" destOrd="0" parTransId="{1DC51B78-D2AB-4DE4-A8C2-A893DF6645D0}" sibTransId="{D94C180A-5D19-4DEA-B16C-7230C925EFC1}"/>
    <dgm:cxn modelId="{E0A5D4C8-F927-492A-8A87-51EA7F0E03D6}" type="presOf" srcId="{2F46AC83-BA2A-4AC1-8107-4EE0753F8E45}" destId="{409880F3-69E4-41EE-8CD7-E97D5B910937}" srcOrd="0" destOrd="0" presId="urn:microsoft.com/office/officeart/2005/8/layout/vList2"/>
    <dgm:cxn modelId="{75ED65CB-6A1B-4077-99F5-DC4A9F414CE0}" srcId="{508C0341-EE45-42AB-BD96-750EA262FA3A}" destId="{C0C49970-A7C1-4484-BFA4-21DA79B19675}" srcOrd="0" destOrd="0" parTransId="{C74CDD82-1F6E-486E-8C94-2D661502578E}" sibTransId="{90B9E07F-ABFE-44DF-807E-D62893CE8138}"/>
    <dgm:cxn modelId="{8753C1D5-8059-460E-95EC-C839C276C8DB}" type="presOf" srcId="{508C0341-EE45-42AB-BD96-750EA262FA3A}" destId="{091D8FA2-ECBF-40AA-A755-A153A9C7DD58}" srcOrd="0" destOrd="0" presId="urn:microsoft.com/office/officeart/2005/8/layout/vList2"/>
    <dgm:cxn modelId="{6A1C29DF-B09B-4DBA-BF72-B0A317740B6E}" type="presOf" srcId="{116EC9CD-ADD3-4BD3-9A22-B90EEE58B794}" destId="{71C04649-9E4F-414F-9DE7-0FAD1843E812}" srcOrd="0" destOrd="0" presId="urn:microsoft.com/office/officeart/2005/8/layout/vList2"/>
    <dgm:cxn modelId="{BEC5DCF6-986C-4E00-B9C2-125E91A58EA6}" srcId="{508C0341-EE45-42AB-BD96-750EA262FA3A}" destId="{2F46AC83-BA2A-4AC1-8107-4EE0753F8E45}" srcOrd="1" destOrd="0" parTransId="{6760E15A-1536-42BD-B120-C98DE8277492}" sibTransId="{AA3547C1-13EF-4BA2-BD41-BABC004C609B}"/>
    <dgm:cxn modelId="{4B0EAD52-5A8D-44A1-BFB2-D0805BF03432}" type="presParOf" srcId="{091D8FA2-ECBF-40AA-A755-A153A9C7DD58}" destId="{31960491-F953-4FB7-9635-01687DEBFC38}" srcOrd="0" destOrd="0" presId="urn:microsoft.com/office/officeart/2005/8/layout/vList2"/>
    <dgm:cxn modelId="{4FCF7785-70BD-4F81-AFAB-72D8B702F9CF}" type="presParOf" srcId="{091D8FA2-ECBF-40AA-A755-A153A9C7DD58}" destId="{CB0A7A5A-B2F8-4F19-A4F3-28AC1200F534}" srcOrd="1" destOrd="0" presId="urn:microsoft.com/office/officeart/2005/8/layout/vList2"/>
    <dgm:cxn modelId="{DC4ACCA4-852D-47BA-9813-681B3A865470}" type="presParOf" srcId="{091D8FA2-ECBF-40AA-A755-A153A9C7DD58}" destId="{409880F3-69E4-41EE-8CD7-E97D5B910937}" srcOrd="2" destOrd="0" presId="urn:microsoft.com/office/officeart/2005/8/layout/vList2"/>
    <dgm:cxn modelId="{24075423-5B5E-41B2-8664-378CD7334BF4}" type="presParOf" srcId="{091D8FA2-ECBF-40AA-A755-A153A9C7DD58}" destId="{C92F2288-6BF3-46A1-B5F8-BB7F1469BD68}" srcOrd="3" destOrd="0" presId="urn:microsoft.com/office/officeart/2005/8/layout/vList2"/>
    <dgm:cxn modelId="{F709BEA2-C200-4416-A55F-4FEB3D5D0833}" type="presParOf" srcId="{091D8FA2-ECBF-40AA-A755-A153A9C7DD58}" destId="{71C04649-9E4F-414F-9DE7-0FAD1843E81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F2BF17-4F82-41BB-A01F-8E4ACEAFC1B5}"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D1077510-BE68-4642-8AA4-1D4755D8B124}">
      <dgm:prSet/>
      <dgm:spPr/>
      <dgm:t>
        <a:bodyPr/>
        <a:lstStyle/>
        <a:p>
          <a:r>
            <a:rPr lang="en-US" dirty="0"/>
            <a:t>All students need a fully charged </a:t>
          </a:r>
          <a:r>
            <a:rPr lang="en-US" dirty="0" err="1"/>
            <a:t>Ipad</a:t>
          </a:r>
          <a:r>
            <a:rPr lang="en-US" dirty="0"/>
            <a:t> every day in school for class</a:t>
          </a:r>
        </a:p>
      </dgm:t>
    </dgm:pt>
    <dgm:pt modelId="{6855161D-31C3-4D11-8739-42450CA3E822}" type="parTrans" cxnId="{B996BD2D-90AD-414E-AE44-357A4A18DDAF}">
      <dgm:prSet/>
      <dgm:spPr/>
      <dgm:t>
        <a:bodyPr/>
        <a:lstStyle/>
        <a:p>
          <a:endParaRPr lang="en-US"/>
        </a:p>
      </dgm:t>
    </dgm:pt>
    <dgm:pt modelId="{DAB60EFF-C6CE-4710-B3BD-57D7F23EBDB4}" type="sibTrans" cxnId="{B996BD2D-90AD-414E-AE44-357A4A18DDAF}">
      <dgm:prSet/>
      <dgm:spPr/>
      <dgm:t>
        <a:bodyPr/>
        <a:lstStyle/>
        <a:p>
          <a:endParaRPr lang="en-US"/>
        </a:p>
      </dgm:t>
    </dgm:pt>
    <dgm:pt modelId="{7B8D2EA3-52A3-4C34-A710-AD05DEE01802}">
      <dgm:prSet/>
      <dgm:spPr/>
      <dgm:t>
        <a:bodyPr/>
        <a:lstStyle/>
        <a:p>
          <a:r>
            <a:rPr lang="en-US" dirty="0"/>
            <a:t>Students must bring their Student Journal to school every day</a:t>
          </a:r>
        </a:p>
      </dgm:t>
    </dgm:pt>
    <dgm:pt modelId="{ACAF854C-2A70-4DCC-8E57-380500275F6F}" type="parTrans" cxnId="{8E627563-2A5F-408A-BC48-5A825A39285F}">
      <dgm:prSet/>
      <dgm:spPr/>
      <dgm:t>
        <a:bodyPr/>
        <a:lstStyle/>
        <a:p>
          <a:endParaRPr lang="en-US"/>
        </a:p>
      </dgm:t>
    </dgm:pt>
    <dgm:pt modelId="{CF24499A-998D-4E0F-B175-21D2C13569ED}" type="sibTrans" cxnId="{8E627563-2A5F-408A-BC48-5A825A39285F}">
      <dgm:prSet/>
      <dgm:spPr/>
      <dgm:t>
        <a:bodyPr/>
        <a:lstStyle/>
        <a:p>
          <a:endParaRPr lang="en-US"/>
        </a:p>
      </dgm:t>
    </dgm:pt>
    <dgm:pt modelId="{459E38F4-9AE1-4399-A861-E26C775E1E51}">
      <dgm:prSet/>
      <dgm:spPr/>
      <dgm:t>
        <a:bodyPr/>
        <a:lstStyle/>
        <a:p>
          <a:r>
            <a:rPr lang="en-US" dirty="0"/>
            <a:t>Stationery/pens/ pencil/ notes- teachers will advise in each course</a:t>
          </a:r>
        </a:p>
      </dgm:t>
    </dgm:pt>
    <dgm:pt modelId="{D118DDFC-B2F0-41E2-91A9-620894DB9B64}" type="parTrans" cxnId="{E0A5A03D-03AF-4095-ABC7-53E44C7158B6}">
      <dgm:prSet/>
      <dgm:spPr/>
      <dgm:t>
        <a:bodyPr/>
        <a:lstStyle/>
        <a:p>
          <a:endParaRPr lang="en-US"/>
        </a:p>
      </dgm:t>
    </dgm:pt>
    <dgm:pt modelId="{FC03ACDE-D3A9-4D26-9E69-326A18EE3018}" type="sibTrans" cxnId="{E0A5A03D-03AF-4095-ABC7-53E44C7158B6}">
      <dgm:prSet/>
      <dgm:spPr/>
      <dgm:t>
        <a:bodyPr/>
        <a:lstStyle/>
        <a:p>
          <a:endParaRPr lang="en-US"/>
        </a:p>
      </dgm:t>
    </dgm:pt>
    <dgm:pt modelId="{2EA832A7-8239-44B9-AD28-AF35271404D0}">
      <dgm:prSet/>
      <dgm:spPr/>
      <dgm:t>
        <a:bodyPr/>
        <a:lstStyle/>
        <a:p>
          <a:r>
            <a:rPr lang="en-US" dirty="0">
              <a:latin typeface="Calibri" panose="020F0502020204030204"/>
            </a:rPr>
            <a:t>VSware</a:t>
          </a:r>
          <a:r>
            <a:rPr lang="en-US" dirty="0"/>
            <a:t> parent/guardian updates</a:t>
          </a:r>
        </a:p>
      </dgm:t>
    </dgm:pt>
    <dgm:pt modelId="{77BD6B73-720F-4865-9548-699CC6111BC8}" type="parTrans" cxnId="{CC572F36-8DF0-4978-ACBC-0814DAFA8A79}">
      <dgm:prSet/>
      <dgm:spPr/>
      <dgm:t>
        <a:bodyPr/>
        <a:lstStyle/>
        <a:p>
          <a:endParaRPr lang="en-US"/>
        </a:p>
      </dgm:t>
    </dgm:pt>
    <dgm:pt modelId="{47CB4C57-7912-4EC9-82F9-25BBA6E29858}" type="sibTrans" cxnId="{CC572F36-8DF0-4978-ACBC-0814DAFA8A79}">
      <dgm:prSet/>
      <dgm:spPr/>
      <dgm:t>
        <a:bodyPr/>
        <a:lstStyle/>
        <a:p>
          <a:endParaRPr lang="en-US"/>
        </a:p>
      </dgm:t>
    </dgm:pt>
    <dgm:pt modelId="{225574A1-5847-418F-BF3B-FEEB88AC589D}" type="pres">
      <dgm:prSet presAssocID="{FBF2BF17-4F82-41BB-A01F-8E4ACEAFC1B5}" presName="vert0" presStyleCnt="0">
        <dgm:presLayoutVars>
          <dgm:dir/>
          <dgm:animOne val="branch"/>
          <dgm:animLvl val="lvl"/>
        </dgm:presLayoutVars>
      </dgm:prSet>
      <dgm:spPr/>
    </dgm:pt>
    <dgm:pt modelId="{606CCAB6-48F8-49F7-94FB-D2DBF70ABF3D}" type="pres">
      <dgm:prSet presAssocID="{D1077510-BE68-4642-8AA4-1D4755D8B124}" presName="thickLine" presStyleLbl="alignNode1" presStyleIdx="0" presStyleCnt="4"/>
      <dgm:spPr/>
    </dgm:pt>
    <dgm:pt modelId="{2A718E27-509F-4349-B7CB-BEE9E1925FA9}" type="pres">
      <dgm:prSet presAssocID="{D1077510-BE68-4642-8AA4-1D4755D8B124}" presName="horz1" presStyleCnt="0"/>
      <dgm:spPr/>
    </dgm:pt>
    <dgm:pt modelId="{B122BCD3-1185-4542-8BB9-15D3369A8138}" type="pres">
      <dgm:prSet presAssocID="{D1077510-BE68-4642-8AA4-1D4755D8B124}" presName="tx1" presStyleLbl="revTx" presStyleIdx="0" presStyleCnt="4" custLinFactNeighborX="505" custLinFactNeighborY="24350"/>
      <dgm:spPr/>
    </dgm:pt>
    <dgm:pt modelId="{27BBBC61-4B26-44A0-9FAE-ABCA056E7267}" type="pres">
      <dgm:prSet presAssocID="{D1077510-BE68-4642-8AA4-1D4755D8B124}" presName="vert1" presStyleCnt="0"/>
      <dgm:spPr/>
    </dgm:pt>
    <dgm:pt modelId="{D97711DC-EE34-45FF-A830-436101D09F4B}" type="pres">
      <dgm:prSet presAssocID="{7B8D2EA3-52A3-4C34-A710-AD05DEE01802}" presName="thickLine" presStyleLbl="alignNode1" presStyleIdx="1" presStyleCnt="4"/>
      <dgm:spPr/>
    </dgm:pt>
    <dgm:pt modelId="{6D467D01-A278-4F41-89C6-B744A6048C79}" type="pres">
      <dgm:prSet presAssocID="{7B8D2EA3-52A3-4C34-A710-AD05DEE01802}" presName="horz1" presStyleCnt="0"/>
      <dgm:spPr/>
    </dgm:pt>
    <dgm:pt modelId="{F6F345F9-7A90-42F2-8389-F9AF514C7914}" type="pres">
      <dgm:prSet presAssocID="{7B8D2EA3-52A3-4C34-A710-AD05DEE01802}" presName="tx1" presStyleLbl="revTx" presStyleIdx="1" presStyleCnt="4"/>
      <dgm:spPr/>
    </dgm:pt>
    <dgm:pt modelId="{41DD9B93-FCB3-4C33-AE5B-CEADC5F0265D}" type="pres">
      <dgm:prSet presAssocID="{7B8D2EA3-52A3-4C34-A710-AD05DEE01802}" presName="vert1" presStyleCnt="0"/>
      <dgm:spPr/>
    </dgm:pt>
    <dgm:pt modelId="{21625CFC-0941-4B8B-B6BF-E2CE89F5B69B}" type="pres">
      <dgm:prSet presAssocID="{459E38F4-9AE1-4399-A861-E26C775E1E51}" presName="thickLine" presStyleLbl="alignNode1" presStyleIdx="2" presStyleCnt="4"/>
      <dgm:spPr/>
    </dgm:pt>
    <dgm:pt modelId="{010D4FA4-E0B6-4C3C-A42A-C5F662AF5D9F}" type="pres">
      <dgm:prSet presAssocID="{459E38F4-9AE1-4399-A861-E26C775E1E51}" presName="horz1" presStyleCnt="0"/>
      <dgm:spPr/>
    </dgm:pt>
    <dgm:pt modelId="{5890A6CB-ECCD-4E18-B212-97079F7E4FA2}" type="pres">
      <dgm:prSet presAssocID="{459E38F4-9AE1-4399-A861-E26C775E1E51}" presName="tx1" presStyleLbl="revTx" presStyleIdx="2" presStyleCnt="4"/>
      <dgm:spPr/>
    </dgm:pt>
    <dgm:pt modelId="{F2EB4916-5904-4D18-BF3B-36494E885FFA}" type="pres">
      <dgm:prSet presAssocID="{459E38F4-9AE1-4399-A861-E26C775E1E51}" presName="vert1" presStyleCnt="0"/>
      <dgm:spPr/>
    </dgm:pt>
    <dgm:pt modelId="{411BBA9E-79C4-4E53-96F5-ED5DD0831AE8}" type="pres">
      <dgm:prSet presAssocID="{2EA832A7-8239-44B9-AD28-AF35271404D0}" presName="thickLine" presStyleLbl="alignNode1" presStyleIdx="3" presStyleCnt="4"/>
      <dgm:spPr/>
    </dgm:pt>
    <dgm:pt modelId="{365E6CEC-6B2D-41D7-9CED-9045FA9BE622}" type="pres">
      <dgm:prSet presAssocID="{2EA832A7-8239-44B9-AD28-AF35271404D0}" presName="horz1" presStyleCnt="0"/>
      <dgm:spPr/>
    </dgm:pt>
    <dgm:pt modelId="{89910B3F-71FA-4EB7-9194-14BB3D568A02}" type="pres">
      <dgm:prSet presAssocID="{2EA832A7-8239-44B9-AD28-AF35271404D0}" presName="tx1" presStyleLbl="revTx" presStyleIdx="3" presStyleCnt="4"/>
      <dgm:spPr/>
    </dgm:pt>
    <dgm:pt modelId="{6B1478A5-3A29-471D-9FFF-F07202644EA0}" type="pres">
      <dgm:prSet presAssocID="{2EA832A7-8239-44B9-AD28-AF35271404D0}" presName="vert1" presStyleCnt="0"/>
      <dgm:spPr/>
    </dgm:pt>
  </dgm:ptLst>
  <dgm:cxnLst>
    <dgm:cxn modelId="{B996BD2D-90AD-414E-AE44-357A4A18DDAF}" srcId="{FBF2BF17-4F82-41BB-A01F-8E4ACEAFC1B5}" destId="{D1077510-BE68-4642-8AA4-1D4755D8B124}" srcOrd="0" destOrd="0" parTransId="{6855161D-31C3-4D11-8739-42450CA3E822}" sibTransId="{DAB60EFF-C6CE-4710-B3BD-57D7F23EBDB4}"/>
    <dgm:cxn modelId="{CC572F36-8DF0-4978-ACBC-0814DAFA8A79}" srcId="{FBF2BF17-4F82-41BB-A01F-8E4ACEAFC1B5}" destId="{2EA832A7-8239-44B9-AD28-AF35271404D0}" srcOrd="3" destOrd="0" parTransId="{77BD6B73-720F-4865-9548-699CC6111BC8}" sibTransId="{47CB4C57-7912-4EC9-82F9-25BBA6E29858}"/>
    <dgm:cxn modelId="{E0A5A03D-03AF-4095-ABC7-53E44C7158B6}" srcId="{FBF2BF17-4F82-41BB-A01F-8E4ACEAFC1B5}" destId="{459E38F4-9AE1-4399-A861-E26C775E1E51}" srcOrd="2" destOrd="0" parTransId="{D118DDFC-B2F0-41E2-91A9-620894DB9B64}" sibTransId="{FC03ACDE-D3A9-4D26-9E69-326A18EE3018}"/>
    <dgm:cxn modelId="{8E627563-2A5F-408A-BC48-5A825A39285F}" srcId="{FBF2BF17-4F82-41BB-A01F-8E4ACEAFC1B5}" destId="{7B8D2EA3-52A3-4C34-A710-AD05DEE01802}" srcOrd="1" destOrd="0" parTransId="{ACAF854C-2A70-4DCC-8E57-380500275F6F}" sibTransId="{CF24499A-998D-4E0F-B175-21D2C13569ED}"/>
    <dgm:cxn modelId="{2C37B374-3399-4A46-A3AA-9CCC38FDF542}" type="presOf" srcId="{459E38F4-9AE1-4399-A861-E26C775E1E51}" destId="{5890A6CB-ECCD-4E18-B212-97079F7E4FA2}" srcOrd="0" destOrd="0" presId="urn:microsoft.com/office/officeart/2008/layout/LinedList"/>
    <dgm:cxn modelId="{C1B9567D-6B3C-4704-A896-37607F191766}" type="presOf" srcId="{7B8D2EA3-52A3-4C34-A710-AD05DEE01802}" destId="{F6F345F9-7A90-42F2-8389-F9AF514C7914}" srcOrd="0" destOrd="0" presId="urn:microsoft.com/office/officeart/2008/layout/LinedList"/>
    <dgm:cxn modelId="{6E345ABF-42B1-415A-8703-CD354740384F}" type="presOf" srcId="{FBF2BF17-4F82-41BB-A01F-8E4ACEAFC1B5}" destId="{225574A1-5847-418F-BF3B-FEEB88AC589D}" srcOrd="0" destOrd="0" presId="urn:microsoft.com/office/officeart/2008/layout/LinedList"/>
    <dgm:cxn modelId="{82840FEF-B05F-42D2-A2BF-9A8D7681CC5A}" type="presOf" srcId="{D1077510-BE68-4642-8AA4-1D4755D8B124}" destId="{B122BCD3-1185-4542-8BB9-15D3369A8138}" srcOrd="0" destOrd="0" presId="urn:microsoft.com/office/officeart/2008/layout/LinedList"/>
    <dgm:cxn modelId="{5BD231EF-46B2-49B9-9E39-E861FF90CABF}" type="presOf" srcId="{2EA832A7-8239-44B9-AD28-AF35271404D0}" destId="{89910B3F-71FA-4EB7-9194-14BB3D568A02}" srcOrd="0" destOrd="0" presId="urn:microsoft.com/office/officeart/2008/layout/LinedList"/>
    <dgm:cxn modelId="{8CC1109D-DC12-4DEF-A142-7072D413E551}" type="presParOf" srcId="{225574A1-5847-418F-BF3B-FEEB88AC589D}" destId="{606CCAB6-48F8-49F7-94FB-D2DBF70ABF3D}" srcOrd="0" destOrd="0" presId="urn:microsoft.com/office/officeart/2008/layout/LinedList"/>
    <dgm:cxn modelId="{769892D6-83E5-4165-90F5-92F16CE3054A}" type="presParOf" srcId="{225574A1-5847-418F-BF3B-FEEB88AC589D}" destId="{2A718E27-509F-4349-B7CB-BEE9E1925FA9}" srcOrd="1" destOrd="0" presId="urn:microsoft.com/office/officeart/2008/layout/LinedList"/>
    <dgm:cxn modelId="{B4E6E83A-931B-4889-BA11-1921B0A0DDA8}" type="presParOf" srcId="{2A718E27-509F-4349-B7CB-BEE9E1925FA9}" destId="{B122BCD3-1185-4542-8BB9-15D3369A8138}" srcOrd="0" destOrd="0" presId="urn:microsoft.com/office/officeart/2008/layout/LinedList"/>
    <dgm:cxn modelId="{85E78B72-5125-49BC-BB02-76AA925EAF3A}" type="presParOf" srcId="{2A718E27-509F-4349-B7CB-BEE9E1925FA9}" destId="{27BBBC61-4B26-44A0-9FAE-ABCA056E7267}" srcOrd="1" destOrd="0" presId="urn:microsoft.com/office/officeart/2008/layout/LinedList"/>
    <dgm:cxn modelId="{7AAEDAC0-B8A0-4127-BD88-7C58264BC639}" type="presParOf" srcId="{225574A1-5847-418F-BF3B-FEEB88AC589D}" destId="{D97711DC-EE34-45FF-A830-436101D09F4B}" srcOrd="2" destOrd="0" presId="urn:microsoft.com/office/officeart/2008/layout/LinedList"/>
    <dgm:cxn modelId="{624AEBA0-DAF1-43DF-AA87-1A9207100058}" type="presParOf" srcId="{225574A1-5847-418F-BF3B-FEEB88AC589D}" destId="{6D467D01-A278-4F41-89C6-B744A6048C79}" srcOrd="3" destOrd="0" presId="urn:microsoft.com/office/officeart/2008/layout/LinedList"/>
    <dgm:cxn modelId="{48D97E63-5D98-45FA-B161-E010E8D44D26}" type="presParOf" srcId="{6D467D01-A278-4F41-89C6-B744A6048C79}" destId="{F6F345F9-7A90-42F2-8389-F9AF514C7914}" srcOrd="0" destOrd="0" presId="urn:microsoft.com/office/officeart/2008/layout/LinedList"/>
    <dgm:cxn modelId="{5EFAD0A6-9BC3-41A5-90BD-D109BA69DA97}" type="presParOf" srcId="{6D467D01-A278-4F41-89C6-B744A6048C79}" destId="{41DD9B93-FCB3-4C33-AE5B-CEADC5F0265D}" srcOrd="1" destOrd="0" presId="urn:microsoft.com/office/officeart/2008/layout/LinedList"/>
    <dgm:cxn modelId="{8A1AB861-CFF1-4078-9CF6-E68513A4B3F5}" type="presParOf" srcId="{225574A1-5847-418F-BF3B-FEEB88AC589D}" destId="{21625CFC-0941-4B8B-B6BF-E2CE89F5B69B}" srcOrd="4" destOrd="0" presId="urn:microsoft.com/office/officeart/2008/layout/LinedList"/>
    <dgm:cxn modelId="{F547B261-4055-4485-8795-C6E94C58415E}" type="presParOf" srcId="{225574A1-5847-418F-BF3B-FEEB88AC589D}" destId="{010D4FA4-E0B6-4C3C-A42A-C5F662AF5D9F}" srcOrd="5" destOrd="0" presId="urn:microsoft.com/office/officeart/2008/layout/LinedList"/>
    <dgm:cxn modelId="{A5EFF8FF-66D8-4498-B9D3-C44DEA66EAAF}" type="presParOf" srcId="{010D4FA4-E0B6-4C3C-A42A-C5F662AF5D9F}" destId="{5890A6CB-ECCD-4E18-B212-97079F7E4FA2}" srcOrd="0" destOrd="0" presId="urn:microsoft.com/office/officeart/2008/layout/LinedList"/>
    <dgm:cxn modelId="{968599CE-C0B2-44EC-B35D-EDE813028A9D}" type="presParOf" srcId="{010D4FA4-E0B6-4C3C-A42A-C5F662AF5D9F}" destId="{F2EB4916-5904-4D18-BF3B-36494E885FFA}" srcOrd="1" destOrd="0" presId="urn:microsoft.com/office/officeart/2008/layout/LinedList"/>
    <dgm:cxn modelId="{394CAA5B-D16D-4465-B443-D9AE468B3E07}" type="presParOf" srcId="{225574A1-5847-418F-BF3B-FEEB88AC589D}" destId="{411BBA9E-79C4-4E53-96F5-ED5DD0831AE8}" srcOrd="6" destOrd="0" presId="urn:microsoft.com/office/officeart/2008/layout/LinedList"/>
    <dgm:cxn modelId="{65C9329D-8F3A-48AE-9EF3-E1AA6802EE7F}" type="presParOf" srcId="{225574A1-5847-418F-BF3B-FEEB88AC589D}" destId="{365E6CEC-6B2D-41D7-9CED-9045FA9BE622}" srcOrd="7" destOrd="0" presId="urn:microsoft.com/office/officeart/2008/layout/LinedList"/>
    <dgm:cxn modelId="{9A9AFD00-662E-4B7F-9AF2-D300FF4EEE7F}" type="presParOf" srcId="{365E6CEC-6B2D-41D7-9CED-9045FA9BE622}" destId="{89910B3F-71FA-4EB7-9194-14BB3D568A02}" srcOrd="0" destOrd="0" presId="urn:microsoft.com/office/officeart/2008/layout/LinedList"/>
    <dgm:cxn modelId="{D3A7067E-6342-48E3-939C-66206247015C}" type="presParOf" srcId="{365E6CEC-6B2D-41D7-9CED-9045FA9BE622}" destId="{6B1478A5-3A29-471D-9FFF-F07202644E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60491-F953-4FB7-9635-01687DEBFC38}">
      <dsp:nvSpPr>
        <dsp:cNvPr id="0" name=""/>
        <dsp:cNvSpPr/>
      </dsp:nvSpPr>
      <dsp:spPr>
        <a:xfrm>
          <a:off x="0" y="662809"/>
          <a:ext cx="6666833" cy="13127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Is a compulsory element of the LCA Programme</a:t>
          </a:r>
        </a:p>
      </dsp:txBody>
      <dsp:txXfrm>
        <a:off x="64083" y="726892"/>
        <a:ext cx="6538667" cy="1184574"/>
      </dsp:txXfrm>
    </dsp:sp>
    <dsp:sp modelId="{409880F3-69E4-41EE-8CD7-E97D5B910937}">
      <dsp:nvSpPr>
        <dsp:cNvPr id="0" name=""/>
        <dsp:cNvSpPr/>
      </dsp:nvSpPr>
      <dsp:spPr>
        <a:xfrm>
          <a:off x="0" y="2070589"/>
          <a:ext cx="6666833" cy="1312740"/>
        </a:xfrm>
        <a:prstGeom prst="roundRect">
          <a:avLst/>
        </a:prstGeom>
        <a:gradFill rotWithShape="0">
          <a:gsLst>
            <a:gs pos="0">
              <a:schemeClr val="accent5">
                <a:hueOff val="-4944747"/>
                <a:satOff val="2529"/>
                <a:lumOff val="5588"/>
                <a:alphaOff val="0"/>
                <a:satMod val="103000"/>
                <a:lumMod val="102000"/>
                <a:tint val="94000"/>
              </a:schemeClr>
            </a:gs>
            <a:gs pos="50000">
              <a:schemeClr val="accent5">
                <a:hueOff val="-4944747"/>
                <a:satOff val="2529"/>
                <a:lumOff val="5588"/>
                <a:alphaOff val="0"/>
                <a:satMod val="110000"/>
                <a:lumMod val="100000"/>
                <a:shade val="100000"/>
              </a:schemeClr>
            </a:gs>
            <a:gs pos="100000">
              <a:schemeClr val="accent5">
                <a:hueOff val="-4944747"/>
                <a:satOff val="2529"/>
                <a:lumOff val="5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Work Experience takes place EVERY WEDNESDAY of term time</a:t>
          </a:r>
        </a:p>
      </dsp:txBody>
      <dsp:txXfrm>
        <a:off x="64083" y="2134672"/>
        <a:ext cx="6538667" cy="1184574"/>
      </dsp:txXfrm>
    </dsp:sp>
    <dsp:sp modelId="{71C04649-9E4F-414F-9DE7-0FAD1843E812}">
      <dsp:nvSpPr>
        <dsp:cNvPr id="0" name=""/>
        <dsp:cNvSpPr/>
      </dsp:nvSpPr>
      <dsp:spPr>
        <a:xfrm>
          <a:off x="0" y="3478370"/>
          <a:ext cx="6666833" cy="1312740"/>
        </a:xfrm>
        <a:prstGeom prst="roundRect">
          <a:avLst/>
        </a:prstGeom>
        <a:gradFill rotWithShape="0">
          <a:gsLst>
            <a:gs pos="0">
              <a:schemeClr val="accent5">
                <a:hueOff val="-9889494"/>
                <a:satOff val="5058"/>
                <a:lumOff val="11175"/>
                <a:alphaOff val="0"/>
                <a:satMod val="103000"/>
                <a:lumMod val="102000"/>
                <a:tint val="94000"/>
              </a:schemeClr>
            </a:gs>
            <a:gs pos="50000">
              <a:schemeClr val="accent5">
                <a:hueOff val="-9889494"/>
                <a:satOff val="5058"/>
                <a:lumOff val="11175"/>
                <a:alphaOff val="0"/>
                <a:satMod val="110000"/>
                <a:lumMod val="100000"/>
                <a:shade val="100000"/>
              </a:schemeClr>
            </a:gs>
            <a:gs pos="100000">
              <a:schemeClr val="accent5">
                <a:hueOff val="-9889494"/>
                <a:satOff val="5058"/>
                <a:lumOff val="1117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Work Experience is organised by the student and their parent/guardian</a:t>
          </a:r>
        </a:p>
      </dsp:txBody>
      <dsp:txXfrm>
        <a:off x="64083" y="3542453"/>
        <a:ext cx="6538667" cy="1184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CCAB6-48F8-49F7-94FB-D2DBF70ABF3D}">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122BCD3-1185-4542-8BB9-15D3369A8138}">
      <dsp:nvSpPr>
        <dsp:cNvPr id="0" name=""/>
        <dsp:cNvSpPr/>
      </dsp:nvSpPr>
      <dsp:spPr>
        <a:xfrm>
          <a:off x="0" y="332007"/>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All students need a fully charged </a:t>
          </a:r>
          <a:r>
            <a:rPr lang="en-US" sz="3600" kern="1200" dirty="0" err="1"/>
            <a:t>Ipad</a:t>
          </a:r>
          <a:r>
            <a:rPr lang="en-US" sz="3600" kern="1200" dirty="0"/>
            <a:t> every day in school for class</a:t>
          </a:r>
        </a:p>
      </dsp:txBody>
      <dsp:txXfrm>
        <a:off x="0" y="332007"/>
        <a:ext cx="6666833" cy="1363480"/>
      </dsp:txXfrm>
    </dsp:sp>
    <dsp:sp modelId="{D97711DC-EE34-45FF-A830-436101D09F4B}">
      <dsp:nvSpPr>
        <dsp:cNvPr id="0" name=""/>
        <dsp:cNvSpPr/>
      </dsp:nvSpPr>
      <dsp:spPr>
        <a:xfrm>
          <a:off x="0" y="1363480"/>
          <a:ext cx="6666833" cy="0"/>
        </a:xfrm>
        <a:prstGeom prst="line">
          <a:avLst/>
        </a:prstGeom>
        <a:gradFill rotWithShape="0">
          <a:gsLst>
            <a:gs pos="0">
              <a:schemeClr val="accent2">
                <a:hueOff val="2041924"/>
                <a:satOff val="0"/>
                <a:lumOff val="-5163"/>
                <a:alphaOff val="0"/>
                <a:satMod val="103000"/>
                <a:lumMod val="102000"/>
                <a:tint val="94000"/>
              </a:schemeClr>
            </a:gs>
            <a:gs pos="50000">
              <a:schemeClr val="accent2">
                <a:hueOff val="2041924"/>
                <a:satOff val="0"/>
                <a:lumOff val="-5163"/>
                <a:alphaOff val="0"/>
                <a:satMod val="110000"/>
                <a:lumMod val="100000"/>
                <a:shade val="100000"/>
              </a:schemeClr>
            </a:gs>
            <a:gs pos="100000">
              <a:schemeClr val="accent2">
                <a:hueOff val="2041924"/>
                <a:satOff val="0"/>
                <a:lumOff val="-5163"/>
                <a:alphaOff val="0"/>
                <a:lumMod val="99000"/>
                <a:satMod val="120000"/>
                <a:shade val="78000"/>
              </a:schemeClr>
            </a:gs>
          </a:gsLst>
          <a:lin ang="5400000" scaled="0"/>
        </a:gradFill>
        <a:ln w="6350" cap="flat" cmpd="sng" algn="ctr">
          <a:solidFill>
            <a:schemeClr val="accent2">
              <a:hueOff val="2041924"/>
              <a:satOff val="0"/>
              <a:lumOff val="-516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6F345F9-7A90-42F2-8389-F9AF514C7914}">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Students must bring their Student Journal to school every day</a:t>
          </a:r>
        </a:p>
      </dsp:txBody>
      <dsp:txXfrm>
        <a:off x="0" y="1363480"/>
        <a:ext cx="6666833" cy="1363480"/>
      </dsp:txXfrm>
    </dsp:sp>
    <dsp:sp modelId="{21625CFC-0941-4B8B-B6BF-E2CE89F5B69B}">
      <dsp:nvSpPr>
        <dsp:cNvPr id="0" name=""/>
        <dsp:cNvSpPr/>
      </dsp:nvSpPr>
      <dsp:spPr>
        <a:xfrm>
          <a:off x="0" y="2726960"/>
          <a:ext cx="6666833" cy="0"/>
        </a:xfrm>
        <a:prstGeom prst="line">
          <a:avLst/>
        </a:prstGeom>
        <a:gradFill rotWithShape="0">
          <a:gsLst>
            <a:gs pos="0">
              <a:schemeClr val="accent2">
                <a:hueOff val="4083848"/>
                <a:satOff val="0"/>
                <a:lumOff val="-10327"/>
                <a:alphaOff val="0"/>
                <a:satMod val="103000"/>
                <a:lumMod val="102000"/>
                <a:tint val="94000"/>
              </a:schemeClr>
            </a:gs>
            <a:gs pos="50000">
              <a:schemeClr val="accent2">
                <a:hueOff val="4083848"/>
                <a:satOff val="0"/>
                <a:lumOff val="-10327"/>
                <a:alphaOff val="0"/>
                <a:satMod val="110000"/>
                <a:lumMod val="100000"/>
                <a:shade val="100000"/>
              </a:schemeClr>
            </a:gs>
            <a:gs pos="100000">
              <a:schemeClr val="accent2">
                <a:hueOff val="4083848"/>
                <a:satOff val="0"/>
                <a:lumOff val="-10327"/>
                <a:alphaOff val="0"/>
                <a:lumMod val="99000"/>
                <a:satMod val="120000"/>
                <a:shade val="78000"/>
              </a:schemeClr>
            </a:gs>
          </a:gsLst>
          <a:lin ang="5400000" scaled="0"/>
        </a:gradFill>
        <a:ln w="6350" cap="flat" cmpd="sng" algn="ctr">
          <a:solidFill>
            <a:schemeClr val="accent2">
              <a:hueOff val="4083848"/>
              <a:satOff val="0"/>
              <a:lumOff val="-1032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890A6CB-ECCD-4E18-B212-97079F7E4FA2}">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Stationery/pens/ pencil/ notes- teachers will advise in each course</a:t>
          </a:r>
        </a:p>
      </dsp:txBody>
      <dsp:txXfrm>
        <a:off x="0" y="2726960"/>
        <a:ext cx="6666833" cy="1363480"/>
      </dsp:txXfrm>
    </dsp:sp>
    <dsp:sp modelId="{411BBA9E-79C4-4E53-96F5-ED5DD0831AE8}">
      <dsp:nvSpPr>
        <dsp:cNvPr id="0" name=""/>
        <dsp:cNvSpPr/>
      </dsp:nvSpPr>
      <dsp:spPr>
        <a:xfrm>
          <a:off x="0" y="4090440"/>
          <a:ext cx="6666833" cy="0"/>
        </a:xfrm>
        <a:prstGeom prst="line">
          <a:avLst/>
        </a:prstGeom>
        <a:gradFill rotWithShape="0">
          <a:gsLst>
            <a:gs pos="0">
              <a:schemeClr val="accent2">
                <a:hueOff val="6125771"/>
                <a:satOff val="0"/>
                <a:lumOff val="-15490"/>
                <a:alphaOff val="0"/>
                <a:satMod val="103000"/>
                <a:lumMod val="102000"/>
                <a:tint val="94000"/>
              </a:schemeClr>
            </a:gs>
            <a:gs pos="50000">
              <a:schemeClr val="accent2">
                <a:hueOff val="6125771"/>
                <a:satOff val="0"/>
                <a:lumOff val="-15490"/>
                <a:alphaOff val="0"/>
                <a:satMod val="110000"/>
                <a:lumMod val="100000"/>
                <a:shade val="100000"/>
              </a:schemeClr>
            </a:gs>
            <a:gs pos="100000">
              <a:schemeClr val="accent2">
                <a:hueOff val="6125771"/>
                <a:satOff val="0"/>
                <a:lumOff val="-15490"/>
                <a:alphaOff val="0"/>
                <a:lumMod val="99000"/>
                <a:satMod val="120000"/>
                <a:shade val="78000"/>
              </a:schemeClr>
            </a:gs>
          </a:gsLst>
          <a:lin ang="5400000" scaled="0"/>
        </a:gradFill>
        <a:ln w="6350" cap="flat" cmpd="sng" algn="ctr">
          <a:solidFill>
            <a:schemeClr val="accent2">
              <a:hueOff val="6125771"/>
              <a:satOff val="0"/>
              <a:lumOff val="-1549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910B3F-71FA-4EB7-9194-14BB3D568A02}">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Calibri" panose="020F0502020204030204"/>
            </a:rPr>
            <a:t>VSware</a:t>
          </a:r>
          <a:r>
            <a:rPr lang="en-US" sz="3600" kern="1200" dirty="0"/>
            <a:t> parent/guardian updates</a:t>
          </a:r>
        </a:p>
      </dsp:txBody>
      <dsp:txXfrm>
        <a:off x="0" y="4090440"/>
        <a:ext cx="6666833" cy="13634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D9B78-B0A4-4748-9583-4B8E0546ECE0}" type="datetimeFigureOut">
              <a:rPr lang="en-IE" smtClean="0"/>
              <a:t>26/09/2024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69EAA-33A1-49CC-90D7-96B7821144C2}" type="slidenum">
              <a:rPr lang="en-IE" smtClean="0"/>
              <a:t>‹#›</a:t>
            </a:fld>
            <a:endParaRPr lang="en-IE"/>
          </a:p>
        </p:txBody>
      </p:sp>
    </p:spTree>
    <p:extLst>
      <p:ext uri="{BB962C8B-B14F-4D97-AF65-F5344CB8AC3E}">
        <p14:creationId xmlns:p14="http://schemas.microsoft.com/office/powerpoint/2010/main" val="79094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1275" y="738188"/>
            <a:ext cx="6565900" cy="3694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Rewards – No homework, game in class, watch DVD, Taken on tours, given credits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FE5BEF-C2F7-D04D-AFFF-543AD5DEFC07}" type="slidenum">
              <a:rPr lang="en-IE" altLang="en-US"/>
              <a:pPr/>
              <a:t>20</a:t>
            </a:fld>
            <a:endParaRPr lang="en-IE" altLang="en-US"/>
          </a:p>
        </p:txBody>
      </p:sp>
    </p:spTree>
    <p:extLst>
      <p:ext uri="{BB962C8B-B14F-4D97-AF65-F5344CB8AC3E}">
        <p14:creationId xmlns:p14="http://schemas.microsoft.com/office/powerpoint/2010/main" val="136518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F1DC32A-6E96-4132-8C59-4885BEC9D547}" type="slidenum">
              <a:rPr lang="en-IE" smtClean="0"/>
              <a:t>32</a:t>
            </a:fld>
            <a:endParaRPr lang="en-IE"/>
          </a:p>
        </p:txBody>
      </p:sp>
    </p:spTree>
    <p:extLst>
      <p:ext uri="{BB962C8B-B14F-4D97-AF65-F5344CB8AC3E}">
        <p14:creationId xmlns:p14="http://schemas.microsoft.com/office/powerpoint/2010/main" val="194231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0219"/>
            <a:ext cx="9144000" cy="2183131"/>
          </a:xfrm>
        </p:spPr>
        <p:txBody>
          <a:bodyPr anchor="b"/>
          <a:lstStyle>
            <a:lvl1pPr algn="ctr">
              <a:defRPr sz="6000"/>
            </a:lvl1pPr>
          </a:lstStyle>
          <a:p>
            <a:r>
              <a:rPr lang="en-US"/>
              <a:t>Click to edit Master title style</a:t>
            </a:r>
            <a:endParaRPr lang="en-IE" dirty="0"/>
          </a:p>
        </p:txBody>
      </p:sp>
      <p:sp>
        <p:nvSpPr>
          <p:cNvPr id="3" name="Subtitle 2"/>
          <p:cNvSpPr>
            <a:spLocks noGrp="1"/>
          </p:cNvSpPr>
          <p:nvPr>
            <p:ph type="subTitle" idx="1"/>
          </p:nvPr>
        </p:nvSpPr>
        <p:spPr>
          <a:xfrm>
            <a:off x="1524000" y="4114800"/>
            <a:ext cx="9144000" cy="1143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sp>
        <p:nvSpPr>
          <p:cNvPr id="4" name="Date Placeholder 3"/>
          <p:cNvSpPr>
            <a:spLocks noGrp="1"/>
          </p:cNvSpPr>
          <p:nvPr>
            <p:ph type="dt" sz="half" idx="10"/>
          </p:nvPr>
        </p:nvSpPr>
        <p:spPr/>
        <p:txBody>
          <a:bodyPr/>
          <a:lstStyle/>
          <a:p>
            <a:fld id="{CEFAE976-93F1-4D94-BDCA-EA3674B2B8B7}" type="datetimeFigureOut">
              <a:rPr lang="en-IE" smtClean="0"/>
              <a:t>26/09/2024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58700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3170" y="365125"/>
            <a:ext cx="8850630" cy="629285"/>
          </a:xfrm>
        </p:spPr>
        <p:txBody>
          <a:bodyPr/>
          <a:lstStyle>
            <a:lvl1pPr>
              <a:defRPr>
                <a:solidFill>
                  <a:schemeClr val="bg1"/>
                </a:solidFill>
              </a:defRPr>
            </a:lvl1p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EFAE976-93F1-4D94-BDCA-EA3674B2B8B7}" type="datetimeFigureOut">
              <a:rPr lang="en-IE" smtClean="0"/>
              <a:t>26/09/2024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57868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AE976-93F1-4D94-BDCA-EA3674B2B8B7}" type="datetimeFigureOut">
              <a:rPr lang="en-IE" smtClean="0"/>
              <a:t>26/09/2024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164306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0310" y="365125"/>
            <a:ext cx="8873490" cy="629285"/>
          </a:xfrm>
        </p:spPr>
        <p:txBody>
          <a:bodyPr/>
          <a:lstStyle>
            <a:lvl1pPr>
              <a:defRPr>
                <a:solidFill>
                  <a:schemeClr val="bg1"/>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CEFAE976-93F1-4D94-BDCA-EA3674B2B8B7}" type="datetimeFigureOut">
              <a:rPr lang="en-IE" smtClean="0"/>
              <a:t>26/09/2024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81105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66010" y="365125"/>
            <a:ext cx="8989378" cy="617855"/>
          </a:xfrm>
        </p:spPr>
        <p:txBody>
          <a:bodyPr/>
          <a:lstStyle>
            <a:lvl1pPr>
              <a:defRPr>
                <a:solidFill>
                  <a:schemeClr val="bg1"/>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CEFAE976-93F1-4D94-BDCA-EA3674B2B8B7}" type="datetimeFigureOut">
              <a:rPr lang="en-IE" smtClean="0"/>
              <a:t>26/09/2024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55275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4590" y="365125"/>
            <a:ext cx="8919210" cy="629285"/>
          </a:xfrm>
        </p:spPr>
        <p:txBody>
          <a:bodyPr/>
          <a:lstStyle>
            <a:lvl1pPr>
              <a:defRPr>
                <a:solidFill>
                  <a:schemeClr val="bg1"/>
                </a:solidFill>
              </a:defRPr>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p>
            <a:fld id="{CEFAE976-93F1-4D94-BDCA-EA3674B2B8B7}" type="datetimeFigureOut">
              <a:rPr lang="en-IE" smtClean="0"/>
              <a:t>26/09/2024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24137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AE976-93F1-4D94-BDCA-EA3674B2B8B7}" type="datetimeFigureOut">
              <a:rPr lang="en-IE" smtClean="0"/>
              <a:t>26/09/2024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233998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40180"/>
            <a:ext cx="3932237" cy="1028700"/>
          </a:xfrm>
        </p:spPr>
        <p:txBody>
          <a:bodyPr anchor="b"/>
          <a:lstStyle>
            <a:lvl1pPr>
              <a:defRPr sz="3200"/>
            </a:lvl1pPr>
          </a:lstStyle>
          <a:p>
            <a:r>
              <a:rPr lang="en-US"/>
              <a:t>Click to edit Master title style</a:t>
            </a:r>
            <a:endParaRPr lang="en-IE" dirty="0"/>
          </a:p>
        </p:txBody>
      </p:sp>
      <p:sp>
        <p:nvSpPr>
          <p:cNvPr id="3" name="Content Placeholder 2"/>
          <p:cNvSpPr>
            <a:spLocks noGrp="1"/>
          </p:cNvSpPr>
          <p:nvPr>
            <p:ph idx="1"/>
          </p:nvPr>
        </p:nvSpPr>
        <p:spPr>
          <a:xfrm>
            <a:off x="5183188" y="1440180"/>
            <a:ext cx="6172200" cy="44208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Text Placeholder 3"/>
          <p:cNvSpPr>
            <a:spLocks noGrp="1"/>
          </p:cNvSpPr>
          <p:nvPr>
            <p:ph type="body" sz="half" idx="2"/>
          </p:nvPr>
        </p:nvSpPr>
        <p:spPr>
          <a:xfrm>
            <a:off x="839788" y="2846070"/>
            <a:ext cx="3932237" cy="30229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26/09/2024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238924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71600"/>
            <a:ext cx="3932237" cy="1017270"/>
          </a:xfrm>
        </p:spPr>
        <p:txBody>
          <a:bodyPr anchor="b"/>
          <a:lstStyle>
            <a:lvl1pPr>
              <a:defRPr sz="3200"/>
            </a:lvl1pPr>
          </a:lstStyle>
          <a:p>
            <a:r>
              <a:rPr lang="en-US"/>
              <a:t>Click to edit Master title style</a:t>
            </a:r>
            <a:endParaRPr lang="en-IE" dirty="0"/>
          </a:p>
        </p:txBody>
      </p:sp>
      <p:sp>
        <p:nvSpPr>
          <p:cNvPr id="3" name="Picture Placeholder 2"/>
          <p:cNvSpPr>
            <a:spLocks noGrp="1"/>
          </p:cNvSpPr>
          <p:nvPr>
            <p:ph type="pic" idx="1"/>
          </p:nvPr>
        </p:nvSpPr>
        <p:spPr>
          <a:xfrm>
            <a:off x="5183188" y="1371600"/>
            <a:ext cx="6172200" cy="448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26/09/2024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90432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29285"/>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p:cNvSpPr>
            <a:spLocks noGrp="1"/>
          </p:cNvSpPr>
          <p:nvPr>
            <p:ph type="body" idx="1"/>
          </p:nvPr>
        </p:nvSpPr>
        <p:spPr>
          <a:xfrm>
            <a:off x="838200" y="1531620"/>
            <a:ext cx="10515600" cy="46453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AE976-93F1-4D94-BDCA-EA3674B2B8B7}" type="datetimeFigureOut">
              <a:rPr lang="en-IE" smtClean="0"/>
              <a:t>26/09/2024</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t>Borrisokane Community College</a:t>
            </a:r>
            <a:endParaRPr lang="en-I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A602E-DBE5-41BC-881B-F9876E12D680}" type="slidenum">
              <a:rPr lang="en-IE" smtClean="0"/>
              <a:t>‹#›</a:t>
            </a:fld>
            <a:endParaRPr lang="en-IE"/>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2497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office.com/e/v96H0zykjN"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tomas.maher@borrisokanecc.i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info@borrisokanecc.i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9369" y="3935141"/>
            <a:ext cx="7766936" cy="1646302"/>
          </a:xfrm>
        </p:spPr>
        <p:txBody>
          <a:bodyPr>
            <a:normAutofit fontScale="90000"/>
          </a:bodyPr>
          <a:lstStyle/>
          <a:p>
            <a:r>
              <a:rPr lang="en-IE" dirty="0"/>
              <a:t>5th  Year Parent/Guardian Information Evening </a:t>
            </a:r>
            <a:br>
              <a:rPr lang="en-IE" dirty="0"/>
            </a:br>
            <a:br>
              <a:rPr lang="en-IE" dirty="0"/>
            </a:br>
            <a:endParaRPr lang="en-IE" dirty="0"/>
          </a:p>
        </p:txBody>
      </p:sp>
      <p:sp>
        <p:nvSpPr>
          <p:cNvPr id="3" name="Subtitle 2"/>
          <p:cNvSpPr>
            <a:spLocks noGrp="1"/>
          </p:cNvSpPr>
          <p:nvPr>
            <p:ph type="subTitle" idx="1"/>
          </p:nvPr>
        </p:nvSpPr>
        <p:spPr>
          <a:xfrm>
            <a:off x="1929892" y="352842"/>
            <a:ext cx="7766936" cy="1096899"/>
          </a:xfrm>
        </p:spPr>
        <p:txBody>
          <a:bodyPr>
            <a:normAutofit/>
          </a:bodyPr>
          <a:lstStyle/>
          <a:p>
            <a:r>
              <a:rPr lang="en-IE" sz="3600" dirty="0" err="1">
                <a:solidFill>
                  <a:schemeClr val="bg1"/>
                </a:solidFill>
              </a:rPr>
              <a:t>Borrisokane</a:t>
            </a:r>
            <a:r>
              <a:rPr lang="en-IE" sz="3600" dirty="0">
                <a:solidFill>
                  <a:schemeClr val="bg1"/>
                </a:solidFill>
              </a:rPr>
              <a:t> Community College</a:t>
            </a:r>
          </a:p>
        </p:txBody>
      </p:sp>
    </p:spTree>
    <p:extLst>
      <p:ext uri="{BB962C8B-B14F-4D97-AF65-F5344CB8AC3E}">
        <p14:creationId xmlns:p14="http://schemas.microsoft.com/office/powerpoint/2010/main" val="139764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D6D7-60A0-89AE-AF76-701D7F09B241}"/>
              </a:ext>
            </a:extLst>
          </p:cNvPr>
          <p:cNvSpPr>
            <a:spLocks noGrp="1"/>
          </p:cNvSpPr>
          <p:nvPr>
            <p:ph type="title"/>
          </p:nvPr>
        </p:nvSpPr>
        <p:spPr>
          <a:xfrm>
            <a:off x="1171074" y="1396686"/>
            <a:ext cx="3240506" cy="4064628"/>
          </a:xfrm>
        </p:spPr>
        <p:txBody>
          <a:bodyPr>
            <a:normAutofit/>
          </a:bodyPr>
          <a:lstStyle/>
          <a:p>
            <a:r>
              <a:rPr lang="en-US" dirty="0">
                <a:solidFill>
                  <a:schemeClr val="tx1"/>
                </a:solidFill>
                <a:cs typeface="Calibri Light"/>
              </a:rPr>
              <a:t>Leaving Cert Applied Terminology</a:t>
            </a:r>
            <a:endParaRPr lang="en-US" dirty="0">
              <a:solidFill>
                <a:schemeClr val="tx1"/>
              </a:solidFill>
            </a:endParaRPr>
          </a:p>
        </p:txBody>
      </p:sp>
      <p:sp>
        <p:nvSpPr>
          <p:cNvPr id="3" name="Content Placeholder 2">
            <a:extLst>
              <a:ext uri="{FF2B5EF4-FFF2-40B4-BE49-F238E27FC236}">
                <a16:creationId xmlns:a16="http://schemas.microsoft.com/office/drawing/2014/main" id="{C11D76C8-DF73-1477-E6C2-F6B55E1F6F2C}"/>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sz="1800" b="1" dirty="0">
                <a:ea typeface="+mn-lt"/>
                <a:cs typeface="+mn-lt"/>
              </a:rPr>
              <a:t>Key Assignments</a:t>
            </a:r>
            <a:endParaRPr lang="en-US" sz="1800" dirty="0">
              <a:cs typeface="Calibri" panose="020F0502020204030204"/>
            </a:endParaRPr>
          </a:p>
          <a:p>
            <a:r>
              <a:rPr lang="en-US" sz="1800" dirty="0">
                <a:ea typeface="+mn-lt"/>
                <a:cs typeface="+mn-lt"/>
              </a:rPr>
              <a:t> Key Assignments are important areas from each module. </a:t>
            </a:r>
            <a:endParaRPr lang="en-US" sz="1800" dirty="0"/>
          </a:p>
          <a:p>
            <a:endParaRPr lang="en-US" sz="1800" dirty="0">
              <a:ea typeface="+mn-lt"/>
              <a:cs typeface="+mn-lt"/>
            </a:endParaRPr>
          </a:p>
          <a:p>
            <a:r>
              <a:rPr lang="en-US" sz="1800" dirty="0">
                <a:ea typeface="+mn-lt"/>
                <a:cs typeface="+mn-lt"/>
              </a:rPr>
              <a:t>To gain credits for each module you must</a:t>
            </a:r>
            <a:endParaRPr lang="en-US" sz="1800" dirty="0"/>
          </a:p>
          <a:p>
            <a:endParaRPr lang="en-US" sz="1800" dirty="0"/>
          </a:p>
          <a:p>
            <a:r>
              <a:rPr lang="en-US" sz="1800" dirty="0">
                <a:ea typeface="+mn-lt"/>
                <a:cs typeface="+mn-lt"/>
              </a:rPr>
              <a:t> complete  </a:t>
            </a:r>
            <a:r>
              <a:rPr lang="en-US" sz="1800" b="1" dirty="0">
                <a:ea typeface="+mn-lt"/>
                <a:cs typeface="+mn-lt"/>
              </a:rPr>
              <a:t>4 Key Assignments usually, </a:t>
            </a:r>
            <a:endParaRPr lang="en-US" sz="1800" dirty="0"/>
          </a:p>
          <a:p>
            <a:endParaRPr lang="en-US" sz="1800" b="1" dirty="0">
              <a:cs typeface="Calibri"/>
            </a:endParaRPr>
          </a:p>
          <a:p>
            <a:endParaRPr lang="en-US" sz="1800" dirty="0"/>
          </a:p>
          <a:p>
            <a:r>
              <a:rPr lang="en-US" sz="1800" dirty="0">
                <a:ea typeface="+mn-lt"/>
                <a:cs typeface="+mn-lt"/>
              </a:rPr>
              <a:t> and attend the course for at</a:t>
            </a:r>
            <a:r>
              <a:rPr lang="en-US" sz="1800" b="1" dirty="0">
                <a:ea typeface="+mn-lt"/>
                <a:cs typeface="+mn-lt"/>
              </a:rPr>
              <a:t> least 90% of the time</a:t>
            </a:r>
            <a:endParaRPr lang="en-US" sz="1800" dirty="0"/>
          </a:p>
        </p:txBody>
      </p:sp>
    </p:spTree>
    <p:extLst>
      <p:ext uri="{BB962C8B-B14F-4D97-AF65-F5344CB8AC3E}">
        <p14:creationId xmlns:p14="http://schemas.microsoft.com/office/powerpoint/2010/main" val="3641819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9874-53E8-F582-8FF5-CB8B8C2C8A6B}"/>
              </a:ext>
            </a:extLst>
          </p:cNvPr>
          <p:cNvSpPr>
            <a:spLocks noGrp="1"/>
          </p:cNvSpPr>
          <p:nvPr>
            <p:ph type="title"/>
          </p:nvPr>
        </p:nvSpPr>
        <p:spPr>
          <a:xfrm>
            <a:off x="1171074" y="1396686"/>
            <a:ext cx="3240506" cy="4064628"/>
          </a:xfrm>
        </p:spPr>
        <p:txBody>
          <a:bodyPr>
            <a:normAutofit/>
          </a:bodyPr>
          <a:lstStyle/>
          <a:p>
            <a:endParaRPr lang="en-US">
              <a:solidFill>
                <a:srgbClr val="FFFFFF"/>
              </a:solidFill>
            </a:endParaRPr>
          </a:p>
          <a:p>
            <a:endParaRPr lang="en-US">
              <a:solidFill>
                <a:srgbClr val="FFFFFF"/>
              </a:solidFill>
              <a:cs typeface="Calibri Light"/>
            </a:endParaRPr>
          </a:p>
        </p:txBody>
      </p:sp>
      <p:sp>
        <p:nvSpPr>
          <p:cNvPr id="3" name="Content Placeholder 2">
            <a:extLst>
              <a:ext uri="{FF2B5EF4-FFF2-40B4-BE49-F238E27FC236}">
                <a16:creationId xmlns:a16="http://schemas.microsoft.com/office/drawing/2014/main" id="{A2D9FA21-0439-9AA0-4758-BB8EB285E93A}"/>
              </a:ext>
            </a:extLst>
          </p:cNvPr>
          <p:cNvSpPr>
            <a:spLocks noGrp="1"/>
          </p:cNvSpPr>
          <p:nvPr>
            <p:ph idx="1"/>
          </p:nvPr>
        </p:nvSpPr>
        <p:spPr>
          <a:xfrm>
            <a:off x="5370153" y="1526033"/>
            <a:ext cx="5536397" cy="3935281"/>
          </a:xfrm>
        </p:spPr>
        <p:txBody>
          <a:bodyPr vert="horz" lIns="91440" tIns="45720" rIns="91440" bIns="45720" rtlCol="0" anchor="t">
            <a:normAutofit/>
          </a:bodyPr>
          <a:lstStyle/>
          <a:p>
            <a:pPr marL="0" indent="0">
              <a:buNone/>
            </a:pPr>
            <a:endParaRPr lang="en-US" dirty="0">
              <a:ea typeface="+mn-lt"/>
              <a:cs typeface="+mn-lt"/>
            </a:endParaRPr>
          </a:p>
          <a:p>
            <a:r>
              <a:rPr lang="en-US" dirty="0">
                <a:ea typeface="+mn-lt"/>
                <a:cs typeface="+mn-lt"/>
              </a:rPr>
              <a:t>CREDITS</a:t>
            </a:r>
          </a:p>
          <a:p>
            <a:endParaRPr lang="en-US" dirty="0">
              <a:cs typeface="Calibri" panose="020F0502020204030204"/>
            </a:endParaRPr>
          </a:p>
          <a:p>
            <a:pPr marL="0" indent="0">
              <a:buNone/>
            </a:pPr>
            <a:r>
              <a:rPr lang="en-US" dirty="0">
                <a:ea typeface="+mn-lt"/>
                <a:cs typeface="+mn-lt"/>
              </a:rPr>
              <a:t>•Credits awarded for modules and tasks at the end of each session</a:t>
            </a:r>
            <a:endParaRPr lang="en-US" dirty="0">
              <a:cs typeface="Calibri" panose="020F0502020204030204"/>
            </a:endParaRPr>
          </a:p>
          <a:p>
            <a:pPr marL="0" indent="0">
              <a:buNone/>
            </a:pPr>
            <a:endParaRPr lang="en-US" dirty="0">
              <a:cs typeface="Calibri" panose="020F0502020204030204"/>
            </a:endParaRPr>
          </a:p>
          <a:p>
            <a:endParaRPr lang="en-US" dirty="0">
              <a:cs typeface="Calibri" panose="020F0502020204030204"/>
            </a:endParaRPr>
          </a:p>
        </p:txBody>
      </p:sp>
      <p:sp>
        <p:nvSpPr>
          <p:cNvPr id="4" name="TextBox 3">
            <a:extLst>
              <a:ext uri="{FF2B5EF4-FFF2-40B4-BE49-F238E27FC236}">
                <a16:creationId xmlns:a16="http://schemas.microsoft.com/office/drawing/2014/main" id="{F1183261-91C4-14A1-AE42-45C8933A572E}"/>
              </a:ext>
            </a:extLst>
          </p:cNvPr>
          <p:cNvSpPr txBox="1"/>
          <p:nvPr/>
        </p:nvSpPr>
        <p:spPr>
          <a:xfrm>
            <a:off x="914400" y="2438400"/>
            <a:ext cx="252754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Leaving Cert Applied Terminology​</a:t>
            </a:r>
          </a:p>
        </p:txBody>
      </p:sp>
    </p:spTree>
    <p:extLst>
      <p:ext uri="{BB962C8B-B14F-4D97-AF65-F5344CB8AC3E}">
        <p14:creationId xmlns:p14="http://schemas.microsoft.com/office/powerpoint/2010/main" val="2875789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D474-A6E0-C0EF-7EFA-752780A05B6B}"/>
              </a:ext>
            </a:extLst>
          </p:cNvPr>
          <p:cNvSpPr>
            <a:spLocks noGrp="1"/>
          </p:cNvSpPr>
          <p:nvPr>
            <p:ph type="title"/>
          </p:nvPr>
        </p:nvSpPr>
        <p:spPr>
          <a:xfrm>
            <a:off x="956826" y="1112969"/>
            <a:ext cx="3937298" cy="4166010"/>
          </a:xfrm>
        </p:spPr>
        <p:txBody>
          <a:bodyPr>
            <a:normAutofit/>
          </a:bodyPr>
          <a:lstStyle/>
          <a:p>
            <a:r>
              <a:rPr lang="en-US" dirty="0">
                <a:solidFill>
                  <a:schemeClr val="tx1"/>
                </a:solidFill>
                <a:ea typeface="+mj-lt"/>
                <a:cs typeface="+mj-lt"/>
              </a:rPr>
              <a:t>Leaving Certificate Applied Assessment </a:t>
            </a:r>
            <a:endParaRPr lang="en-US" dirty="0">
              <a:solidFill>
                <a:schemeClr val="tx1"/>
              </a:solidFill>
            </a:endParaRPr>
          </a:p>
        </p:txBody>
      </p:sp>
      <p:sp>
        <p:nvSpPr>
          <p:cNvPr id="3" name="Content Placeholder 2">
            <a:extLst>
              <a:ext uri="{FF2B5EF4-FFF2-40B4-BE49-F238E27FC236}">
                <a16:creationId xmlns:a16="http://schemas.microsoft.com/office/drawing/2014/main" id="{ECB68BD8-1574-084A-38F8-D0FF4E4DD35A}"/>
              </a:ext>
            </a:extLst>
          </p:cNvPr>
          <p:cNvSpPr>
            <a:spLocks noGrp="1"/>
          </p:cNvSpPr>
          <p:nvPr>
            <p:ph idx="1"/>
          </p:nvPr>
        </p:nvSpPr>
        <p:spPr>
          <a:xfrm>
            <a:off x="5883728" y="1680851"/>
            <a:ext cx="5257799" cy="4889350"/>
          </a:xfrm>
        </p:spPr>
        <p:txBody>
          <a:bodyPr vert="horz" lIns="91440" tIns="45720" rIns="91440" bIns="45720" rtlCol="0" anchor="t">
            <a:normAutofit/>
          </a:bodyPr>
          <a:lstStyle/>
          <a:p>
            <a:r>
              <a:rPr lang="en-US" dirty="0">
                <a:ea typeface="+mn-lt"/>
                <a:cs typeface="+mn-lt"/>
              </a:rPr>
              <a:t>3 Types </a:t>
            </a:r>
            <a:endParaRPr lang="en-US" dirty="0">
              <a:cs typeface="Calibri" panose="020F0502020204030204"/>
            </a:endParaRPr>
          </a:p>
          <a:p>
            <a:endParaRPr lang="en-US" dirty="0"/>
          </a:p>
          <a:p>
            <a:r>
              <a:rPr lang="en-US" dirty="0">
                <a:ea typeface="+mn-lt"/>
                <a:cs typeface="+mn-lt"/>
              </a:rPr>
              <a:t>Satisfactory completion of Modules                      </a:t>
            </a:r>
            <a:r>
              <a:rPr lang="en-US" dirty="0">
                <a:solidFill>
                  <a:srgbClr val="FF0000"/>
                </a:solidFill>
                <a:ea typeface="+mn-lt"/>
                <a:cs typeface="+mn-lt"/>
              </a:rPr>
              <a:t>62 credits </a:t>
            </a:r>
            <a:endParaRPr lang="en-US" dirty="0">
              <a:solidFill>
                <a:srgbClr val="FF0000"/>
              </a:solidFill>
            </a:endParaRPr>
          </a:p>
          <a:p>
            <a:r>
              <a:rPr lang="en-US" dirty="0">
                <a:ea typeface="+mn-lt"/>
                <a:cs typeface="+mn-lt"/>
              </a:rPr>
              <a:t>7 Student tasks          </a:t>
            </a:r>
            <a:r>
              <a:rPr lang="en-US" dirty="0">
                <a:solidFill>
                  <a:srgbClr val="FF0000"/>
                </a:solidFill>
                <a:ea typeface="+mn-lt"/>
                <a:cs typeface="+mn-lt"/>
              </a:rPr>
              <a:t>70  credits </a:t>
            </a:r>
          </a:p>
          <a:p>
            <a:pPr marL="0" indent="0">
              <a:buNone/>
            </a:pPr>
            <a:endParaRPr lang="en-US" dirty="0"/>
          </a:p>
          <a:p>
            <a:r>
              <a:rPr lang="en-US" dirty="0">
                <a:ea typeface="+mn-lt"/>
                <a:cs typeface="+mn-lt"/>
              </a:rPr>
              <a:t>Final exams                 </a:t>
            </a:r>
            <a:r>
              <a:rPr lang="en-US" dirty="0">
                <a:solidFill>
                  <a:srgbClr val="FF0000"/>
                </a:solidFill>
                <a:ea typeface="+mn-lt"/>
                <a:cs typeface="+mn-lt"/>
              </a:rPr>
              <a:t>68 credits</a:t>
            </a:r>
          </a:p>
          <a:p>
            <a:r>
              <a:rPr lang="en-US" dirty="0">
                <a:ea typeface="+mn-lt"/>
                <a:cs typeface="+mn-lt"/>
              </a:rPr>
              <a:t>Total Credits               </a:t>
            </a:r>
            <a:r>
              <a:rPr lang="en-US" dirty="0">
                <a:solidFill>
                  <a:srgbClr val="00B050"/>
                </a:solidFill>
                <a:ea typeface="+mn-lt"/>
                <a:cs typeface="+mn-lt"/>
              </a:rPr>
              <a:t>200 credits</a:t>
            </a:r>
            <a:endParaRPr lang="en-US" dirty="0">
              <a:solidFill>
                <a:srgbClr val="00B050"/>
              </a:solidFill>
            </a:endParaRPr>
          </a:p>
          <a:p>
            <a:endParaRPr lang="en-US" dirty="0">
              <a:cs typeface="Calibri"/>
            </a:endParaRPr>
          </a:p>
        </p:txBody>
      </p:sp>
    </p:spTree>
    <p:extLst>
      <p:ext uri="{BB962C8B-B14F-4D97-AF65-F5344CB8AC3E}">
        <p14:creationId xmlns:p14="http://schemas.microsoft.com/office/powerpoint/2010/main" val="62912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7B8C-75E6-9D1B-A119-AB2A058B35F6}"/>
              </a:ext>
            </a:extLst>
          </p:cNvPr>
          <p:cNvSpPr>
            <a:spLocks noGrp="1"/>
          </p:cNvSpPr>
          <p:nvPr>
            <p:ph type="title"/>
          </p:nvPr>
        </p:nvSpPr>
        <p:spPr>
          <a:xfrm>
            <a:off x="1389277" y="1233241"/>
            <a:ext cx="3922951" cy="4064628"/>
          </a:xfrm>
        </p:spPr>
        <p:txBody>
          <a:bodyPr>
            <a:normAutofit/>
          </a:bodyPr>
          <a:lstStyle/>
          <a:p>
            <a:r>
              <a:rPr lang="en-US" sz="3600" dirty="0">
                <a:solidFill>
                  <a:schemeClr val="tx1"/>
                </a:solidFill>
                <a:ea typeface="+mj-lt"/>
                <a:cs typeface="+mj-lt"/>
              </a:rPr>
              <a:t>Leaving Certificate Applied - Overall Cert</a:t>
            </a:r>
            <a:endParaRPr lang="en-US" sz="3600" dirty="0">
              <a:solidFill>
                <a:schemeClr val="tx1"/>
              </a:solidFill>
            </a:endParaRPr>
          </a:p>
        </p:txBody>
      </p:sp>
      <p:sp>
        <p:nvSpPr>
          <p:cNvPr id="3" name="Content Placeholder 2">
            <a:extLst>
              <a:ext uri="{FF2B5EF4-FFF2-40B4-BE49-F238E27FC236}">
                <a16:creationId xmlns:a16="http://schemas.microsoft.com/office/drawing/2014/main" id="{30182D94-98EA-80D3-CA94-2D5D824BB5B6}"/>
              </a:ext>
            </a:extLst>
          </p:cNvPr>
          <p:cNvSpPr>
            <a:spLocks noGrp="1"/>
          </p:cNvSpPr>
          <p:nvPr>
            <p:ph idx="1"/>
          </p:nvPr>
        </p:nvSpPr>
        <p:spPr>
          <a:xfrm>
            <a:off x="6003471" y="1599209"/>
            <a:ext cx="5257799" cy="4889350"/>
          </a:xfrm>
        </p:spPr>
        <p:txBody>
          <a:bodyPr vert="horz" lIns="91440" tIns="45720" rIns="91440" bIns="45720" rtlCol="0" anchor="t">
            <a:normAutofit/>
          </a:bodyPr>
          <a:lstStyle/>
          <a:p>
            <a:r>
              <a:rPr lang="en-US" dirty="0">
                <a:solidFill>
                  <a:srgbClr val="C00000"/>
                </a:solidFill>
                <a:ea typeface="+mn-lt"/>
                <a:cs typeface="+mn-lt"/>
              </a:rPr>
              <a:t>ROC</a:t>
            </a:r>
            <a:r>
              <a:rPr lang="en-US" dirty="0">
                <a:ea typeface="+mn-lt"/>
                <a:cs typeface="+mn-lt"/>
              </a:rPr>
              <a:t>-Less than 120 credits</a:t>
            </a:r>
          </a:p>
          <a:p>
            <a:endParaRPr lang="en-US" dirty="0">
              <a:ea typeface="+mn-lt"/>
              <a:cs typeface="+mn-lt"/>
            </a:endParaRPr>
          </a:p>
          <a:p>
            <a:r>
              <a:rPr lang="en-US" dirty="0">
                <a:solidFill>
                  <a:schemeClr val="accent4">
                    <a:lumMod val="75000"/>
                  </a:schemeClr>
                </a:solidFill>
                <a:ea typeface="+mn-lt"/>
                <a:cs typeface="+mn-lt"/>
              </a:rPr>
              <a:t>Pass</a:t>
            </a:r>
            <a:r>
              <a:rPr lang="en-US" dirty="0">
                <a:ea typeface="+mn-lt"/>
                <a:cs typeface="+mn-lt"/>
              </a:rPr>
              <a:t> 120 credits </a:t>
            </a:r>
          </a:p>
          <a:p>
            <a:endParaRPr lang="en-US" dirty="0">
              <a:cs typeface="Calibri"/>
            </a:endParaRPr>
          </a:p>
          <a:p>
            <a:r>
              <a:rPr lang="en-US" dirty="0">
                <a:solidFill>
                  <a:schemeClr val="bg2">
                    <a:lumMod val="50000"/>
                  </a:schemeClr>
                </a:solidFill>
                <a:ea typeface="+mn-lt"/>
                <a:cs typeface="+mn-lt"/>
              </a:rPr>
              <a:t>Merit</a:t>
            </a:r>
            <a:r>
              <a:rPr lang="en-US" dirty="0">
                <a:ea typeface="+mn-lt"/>
                <a:cs typeface="+mn-lt"/>
              </a:rPr>
              <a:t> 140 credits </a:t>
            </a:r>
          </a:p>
          <a:p>
            <a:endParaRPr lang="en-US" dirty="0">
              <a:cs typeface="Calibri"/>
            </a:endParaRPr>
          </a:p>
          <a:p>
            <a:r>
              <a:rPr lang="en-US" dirty="0">
                <a:solidFill>
                  <a:schemeClr val="accent2">
                    <a:lumMod val="50000"/>
                  </a:schemeClr>
                </a:solidFill>
                <a:ea typeface="+mn-lt"/>
                <a:cs typeface="+mn-lt"/>
              </a:rPr>
              <a:t>Distinction</a:t>
            </a:r>
            <a:r>
              <a:rPr lang="en-US" dirty="0">
                <a:ea typeface="+mn-lt"/>
                <a:cs typeface="+mn-lt"/>
              </a:rPr>
              <a:t> 170 credits</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996765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17B1-8A34-ADA7-EDC7-EFADB8D6A5AE}"/>
              </a:ext>
            </a:extLst>
          </p:cNvPr>
          <p:cNvSpPr>
            <a:spLocks noGrp="1"/>
          </p:cNvSpPr>
          <p:nvPr>
            <p:ph type="title"/>
          </p:nvPr>
        </p:nvSpPr>
        <p:spPr>
          <a:xfrm>
            <a:off x="586478" y="1683756"/>
            <a:ext cx="3115265" cy="2396359"/>
          </a:xfrm>
        </p:spPr>
        <p:txBody>
          <a:bodyPr anchor="b">
            <a:normAutofit/>
          </a:bodyPr>
          <a:lstStyle/>
          <a:p>
            <a:r>
              <a:rPr lang="en-US" sz="4000" dirty="0">
                <a:solidFill>
                  <a:schemeClr val="tx1"/>
                </a:solidFill>
                <a:cs typeface="Calibri Light"/>
              </a:rPr>
              <a:t>Work Experience</a:t>
            </a:r>
            <a:endParaRPr lang="en-US" sz="4000" dirty="0">
              <a:solidFill>
                <a:schemeClr val="tx1"/>
              </a:solidFill>
            </a:endParaRPr>
          </a:p>
        </p:txBody>
      </p:sp>
      <p:graphicFrame>
        <p:nvGraphicFramePr>
          <p:cNvPr id="5" name="Content Placeholder 2">
            <a:extLst>
              <a:ext uri="{FF2B5EF4-FFF2-40B4-BE49-F238E27FC236}">
                <a16:creationId xmlns:a16="http://schemas.microsoft.com/office/drawing/2014/main" id="{522554F7-CF84-8961-F665-695E98F047EA}"/>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6333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E36F-E1A8-2B73-A6C0-FC97F87829E6}"/>
              </a:ext>
            </a:extLst>
          </p:cNvPr>
          <p:cNvSpPr>
            <a:spLocks noGrp="1"/>
          </p:cNvSpPr>
          <p:nvPr>
            <p:ph type="title"/>
          </p:nvPr>
        </p:nvSpPr>
        <p:spPr>
          <a:xfrm>
            <a:off x="586478" y="1683756"/>
            <a:ext cx="3115265" cy="2396359"/>
          </a:xfrm>
        </p:spPr>
        <p:txBody>
          <a:bodyPr anchor="b">
            <a:normAutofit/>
          </a:bodyPr>
          <a:lstStyle/>
          <a:p>
            <a:pPr algn="r"/>
            <a:r>
              <a:rPr lang="en-US" sz="4000" dirty="0">
                <a:solidFill>
                  <a:schemeClr val="tx1"/>
                </a:solidFill>
                <a:cs typeface="Calibri Light"/>
              </a:rPr>
              <a:t>Reminders</a:t>
            </a:r>
            <a:endParaRPr lang="en-US" sz="4000" dirty="0">
              <a:solidFill>
                <a:schemeClr val="tx1"/>
              </a:solidFill>
            </a:endParaRPr>
          </a:p>
        </p:txBody>
      </p:sp>
      <p:graphicFrame>
        <p:nvGraphicFramePr>
          <p:cNvPr id="5" name="Content Placeholder 2">
            <a:extLst>
              <a:ext uri="{FF2B5EF4-FFF2-40B4-BE49-F238E27FC236}">
                <a16:creationId xmlns:a16="http://schemas.microsoft.com/office/drawing/2014/main" id="{34C82562-271C-4F52-45AA-5C0157A602ED}"/>
              </a:ext>
            </a:extLst>
          </p:cNvPr>
          <p:cNvGraphicFramePr>
            <a:graphicFrameLocks noGrp="1"/>
          </p:cNvGraphicFramePr>
          <p:nvPr>
            <p:ph idx="1"/>
          </p:nvPr>
        </p:nvGraphicFramePr>
        <p:xfrm>
          <a:off x="4938689" y="1278397"/>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9542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1F38-7921-F407-FBB3-392DCE0532CB}"/>
              </a:ext>
            </a:extLst>
          </p:cNvPr>
          <p:cNvSpPr>
            <a:spLocks noGrp="1"/>
          </p:cNvSpPr>
          <p:nvPr>
            <p:ph type="title"/>
          </p:nvPr>
        </p:nvSpPr>
        <p:spPr>
          <a:xfrm>
            <a:off x="686834" y="1153572"/>
            <a:ext cx="3200400" cy="4461163"/>
          </a:xfrm>
        </p:spPr>
        <p:txBody>
          <a:bodyPr>
            <a:normAutofit/>
          </a:bodyPr>
          <a:lstStyle/>
          <a:p>
            <a:r>
              <a:rPr lang="en-US" dirty="0">
                <a:solidFill>
                  <a:schemeClr val="tx1"/>
                </a:solidFill>
                <a:cs typeface="Calibri Light"/>
              </a:rPr>
              <a:t>Dates of upcoming LCA Events</a:t>
            </a:r>
            <a:endParaRPr lang="en-US" dirty="0">
              <a:solidFill>
                <a:schemeClr val="tx1"/>
              </a:solidFill>
            </a:endParaRPr>
          </a:p>
        </p:txBody>
      </p:sp>
      <p:sp>
        <p:nvSpPr>
          <p:cNvPr id="3" name="Content Placeholder 2">
            <a:extLst>
              <a:ext uri="{FF2B5EF4-FFF2-40B4-BE49-F238E27FC236}">
                <a16:creationId xmlns:a16="http://schemas.microsoft.com/office/drawing/2014/main" id="{FECFC4FC-E929-5A00-CEE1-534F227EFB0B}"/>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dirty="0">
                <a:cs typeface="Calibri"/>
              </a:rPr>
              <a:t>Thursday Sept 26th- Trip to UL Activity Centre- WAY2PAY 20 Euros contribution</a:t>
            </a:r>
          </a:p>
          <a:p>
            <a:pPr marL="0" indent="0">
              <a:buNone/>
            </a:pPr>
            <a:endParaRPr lang="en-US" dirty="0">
              <a:cs typeface="Calibri"/>
            </a:endParaRPr>
          </a:p>
          <a:p>
            <a:endParaRPr lang="en-US" dirty="0">
              <a:cs typeface="Calibri"/>
            </a:endParaRPr>
          </a:p>
          <a:p>
            <a:pPr marL="0" indent="0">
              <a:buNone/>
            </a:pPr>
            <a:r>
              <a:rPr lang="en-US" dirty="0">
                <a:cs typeface="Calibri"/>
              </a:rPr>
              <a:t>All trips are linked to a course and help students to apply their classroom learning in  real -life setting</a:t>
            </a:r>
          </a:p>
        </p:txBody>
      </p:sp>
    </p:spTree>
    <p:extLst>
      <p:ext uri="{BB962C8B-B14F-4D97-AF65-F5344CB8AC3E}">
        <p14:creationId xmlns:p14="http://schemas.microsoft.com/office/powerpoint/2010/main" val="223769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57" y="1742168"/>
            <a:ext cx="8850630" cy="629285"/>
          </a:xfrm>
        </p:spPr>
        <p:txBody>
          <a:bodyPr>
            <a:normAutofit fontScale="90000"/>
          </a:bodyPr>
          <a:lstStyle/>
          <a:p>
            <a:r>
              <a:rPr lang="en-IE" dirty="0">
                <a:solidFill>
                  <a:schemeClr val="tx1"/>
                </a:solidFill>
              </a:rPr>
              <a:t>Attendance/Punctuality</a:t>
            </a:r>
          </a:p>
        </p:txBody>
      </p:sp>
      <p:sp>
        <p:nvSpPr>
          <p:cNvPr id="3" name="Content Placeholder 2"/>
          <p:cNvSpPr>
            <a:spLocks noGrp="1"/>
          </p:cNvSpPr>
          <p:nvPr>
            <p:ph idx="1"/>
          </p:nvPr>
        </p:nvSpPr>
        <p:spPr>
          <a:xfrm>
            <a:off x="604157" y="2592978"/>
            <a:ext cx="10515600" cy="4645343"/>
          </a:xfrm>
        </p:spPr>
        <p:txBody>
          <a:bodyPr vert="horz" lIns="91440" tIns="45720" rIns="91440" bIns="45720" rtlCol="0" anchor="t">
            <a:normAutofit/>
          </a:bodyPr>
          <a:lstStyle/>
          <a:p>
            <a:r>
              <a:rPr lang="en-IE" dirty="0"/>
              <a:t>Arrive before 9, before 8.45 on Friday</a:t>
            </a:r>
            <a:endParaRPr lang="en-IE" dirty="0">
              <a:ea typeface="Calibri"/>
              <a:cs typeface="Calibri"/>
            </a:endParaRPr>
          </a:p>
          <a:p>
            <a:r>
              <a:rPr lang="en-IE" dirty="0"/>
              <a:t>Punctual to all classes</a:t>
            </a:r>
          </a:p>
          <a:p>
            <a:r>
              <a:rPr lang="en-IE" dirty="0"/>
              <a:t>Punctual after breaks</a:t>
            </a:r>
          </a:p>
          <a:p>
            <a:r>
              <a:rPr lang="en-IE" dirty="0"/>
              <a:t>Appointments/Holidays if possible outside school time</a:t>
            </a:r>
          </a:p>
          <a:p>
            <a:r>
              <a:rPr lang="en-IE" dirty="0"/>
              <a:t>Note on </a:t>
            </a:r>
            <a:r>
              <a:rPr lang="en-IE" dirty="0" err="1"/>
              <a:t>VSware</a:t>
            </a:r>
            <a:r>
              <a:rPr lang="en-IE" dirty="0"/>
              <a:t> app if late/leaving early/absent. </a:t>
            </a:r>
          </a:p>
          <a:p>
            <a:r>
              <a:rPr lang="en-IE" dirty="0"/>
              <a:t>Full attendance vital to maximise grades</a:t>
            </a:r>
          </a:p>
          <a:p>
            <a:endParaRPr lang="en-IE" dirty="0"/>
          </a:p>
        </p:txBody>
      </p:sp>
      <p:sp>
        <p:nvSpPr>
          <p:cNvPr id="5" name="TextBox 4">
            <a:extLst>
              <a:ext uri="{FF2B5EF4-FFF2-40B4-BE49-F238E27FC236}">
                <a16:creationId xmlns:a16="http://schemas.microsoft.com/office/drawing/2014/main" id="{068FF4AF-384C-361A-CEEC-6BF0E8B9ACD9}"/>
              </a:ext>
            </a:extLst>
          </p:cNvPr>
          <p:cNvSpPr txBox="1"/>
          <p:nvPr/>
        </p:nvSpPr>
        <p:spPr>
          <a:xfrm>
            <a:off x="2917371" y="512021"/>
            <a:ext cx="6096000" cy="523220"/>
          </a:xfrm>
          <a:prstGeom prst="rect">
            <a:avLst/>
          </a:prstGeom>
          <a:noFill/>
        </p:spPr>
        <p:txBody>
          <a:bodyPr wrap="square">
            <a:spAutoFit/>
          </a:bodyPr>
          <a:lstStyle/>
          <a:p>
            <a:r>
              <a:rPr lang="en-IE" sz="2800" dirty="0">
                <a:solidFill>
                  <a:schemeClr val="bg1"/>
                </a:solidFill>
              </a:rPr>
              <a:t>Year Head: Tomás Maher</a:t>
            </a:r>
          </a:p>
        </p:txBody>
      </p:sp>
    </p:spTree>
    <p:extLst>
      <p:ext uri="{BB962C8B-B14F-4D97-AF65-F5344CB8AC3E}">
        <p14:creationId xmlns:p14="http://schemas.microsoft.com/office/powerpoint/2010/main" val="1220691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Uniform</a:t>
            </a:r>
          </a:p>
        </p:txBody>
      </p:sp>
      <p:sp>
        <p:nvSpPr>
          <p:cNvPr id="3" name="Content Placeholder 2"/>
          <p:cNvSpPr>
            <a:spLocks noGrp="1"/>
          </p:cNvSpPr>
          <p:nvPr>
            <p:ph idx="1"/>
          </p:nvPr>
        </p:nvSpPr>
        <p:spPr/>
        <p:txBody>
          <a:bodyPr vert="horz" lIns="91440" tIns="45720" rIns="91440" bIns="45720" rtlCol="0" anchor="t">
            <a:normAutofit/>
          </a:bodyPr>
          <a:lstStyle/>
          <a:p>
            <a:r>
              <a:rPr lang="en-IE" dirty="0"/>
              <a:t>Full school uniform every day</a:t>
            </a:r>
          </a:p>
          <a:p>
            <a:r>
              <a:rPr lang="en-IE" dirty="0"/>
              <a:t>Full PE uniform on PE day</a:t>
            </a:r>
          </a:p>
          <a:p>
            <a:r>
              <a:rPr lang="en-IE" dirty="0"/>
              <a:t>PE uniform for games/trips</a:t>
            </a:r>
          </a:p>
          <a:p>
            <a:r>
              <a:rPr lang="en-IE" dirty="0"/>
              <a:t>Have uniform ready night before</a:t>
            </a:r>
          </a:p>
        </p:txBody>
      </p:sp>
    </p:spTree>
    <p:extLst>
      <p:ext uri="{BB962C8B-B14F-4D97-AF65-F5344CB8AC3E}">
        <p14:creationId xmlns:p14="http://schemas.microsoft.com/office/powerpoint/2010/main" val="108852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F8ABB-5E4F-4B28-AB4A-6EFE402A1FD5}"/>
              </a:ext>
            </a:extLst>
          </p:cNvPr>
          <p:cNvSpPr>
            <a:spLocks noGrp="1"/>
          </p:cNvSpPr>
          <p:nvPr>
            <p:ph type="title"/>
          </p:nvPr>
        </p:nvSpPr>
        <p:spPr/>
        <p:txBody>
          <a:bodyPr>
            <a:normAutofit fontScale="90000"/>
          </a:bodyPr>
          <a:lstStyle/>
          <a:p>
            <a:r>
              <a:rPr lang="en-US" dirty="0"/>
              <a:t>Journal/Teams</a:t>
            </a:r>
          </a:p>
        </p:txBody>
      </p:sp>
      <p:sp>
        <p:nvSpPr>
          <p:cNvPr id="3" name="Content Placeholder 2">
            <a:extLst>
              <a:ext uri="{FF2B5EF4-FFF2-40B4-BE49-F238E27FC236}">
                <a16:creationId xmlns:a16="http://schemas.microsoft.com/office/drawing/2014/main" id="{8DC82D20-67F5-4DD0-B63C-66936E2A6BF5}"/>
              </a:ext>
            </a:extLst>
          </p:cNvPr>
          <p:cNvSpPr>
            <a:spLocks noGrp="1"/>
          </p:cNvSpPr>
          <p:nvPr>
            <p:ph idx="1"/>
          </p:nvPr>
        </p:nvSpPr>
        <p:spPr/>
        <p:txBody>
          <a:bodyPr vert="horz" lIns="91440" tIns="45720" rIns="91440" bIns="45720" rtlCol="0" anchor="t">
            <a:normAutofit/>
          </a:bodyPr>
          <a:lstStyle/>
          <a:p>
            <a:pPr marL="0" indent="0">
              <a:buNone/>
            </a:pPr>
            <a:endParaRPr lang="en-US"/>
          </a:p>
          <a:p>
            <a:r>
              <a:rPr lang="en-US" dirty="0"/>
              <a:t>Fill in timetable into diary</a:t>
            </a:r>
          </a:p>
          <a:p>
            <a:r>
              <a:rPr lang="en-US" dirty="0"/>
              <a:t>Check homework written in and completed</a:t>
            </a:r>
          </a:p>
          <a:p>
            <a:r>
              <a:rPr lang="en-US" dirty="0"/>
              <a:t>Work posted on Teams – check daily, use when absent.</a:t>
            </a:r>
            <a:endParaRPr lang="en-US" dirty="0">
              <a:ea typeface="Calibri"/>
              <a:cs typeface="Calibri"/>
            </a:endParaRPr>
          </a:p>
          <a:p>
            <a:r>
              <a:rPr lang="en-US" dirty="0" err="1"/>
              <a:t>VSware</a:t>
            </a:r>
            <a:r>
              <a:rPr lang="en-US" dirty="0"/>
              <a:t> app for absences/appointments/lates</a:t>
            </a:r>
          </a:p>
        </p:txBody>
      </p:sp>
    </p:spTree>
    <p:extLst>
      <p:ext uri="{BB962C8B-B14F-4D97-AF65-F5344CB8AC3E}">
        <p14:creationId xmlns:p14="http://schemas.microsoft.com/office/powerpoint/2010/main" val="1224036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a:t>Welcome</a:t>
            </a:r>
          </a:p>
        </p:txBody>
      </p:sp>
      <p:pic>
        <p:nvPicPr>
          <p:cNvPr id="6" name="Content Placeholder 5">
            <a:extLst>
              <a:ext uri="{FF2B5EF4-FFF2-40B4-BE49-F238E27FC236}">
                <a16:creationId xmlns:a16="http://schemas.microsoft.com/office/drawing/2014/main" id="{A2FDC478-27BC-CE47-8BDF-B790B49AB910}"/>
              </a:ext>
            </a:extLst>
          </p:cNvPr>
          <p:cNvPicPr>
            <a:picLocks noGrp="1" noChangeAspect="1"/>
          </p:cNvPicPr>
          <p:nvPr>
            <p:ph idx="1"/>
          </p:nvPr>
        </p:nvPicPr>
        <p:blipFill>
          <a:blip r:embed="rId2"/>
          <a:stretch>
            <a:fillRect/>
          </a:stretch>
        </p:blipFill>
        <p:spPr>
          <a:xfrm>
            <a:off x="3046185" y="1425169"/>
            <a:ext cx="5553911" cy="4888999"/>
          </a:xfrm>
          <a:prstGeom prst="rect">
            <a:avLst/>
          </a:prstGeom>
        </p:spPr>
      </p:pic>
    </p:spTree>
    <p:extLst>
      <p:ext uri="{BB962C8B-B14F-4D97-AF65-F5344CB8AC3E}">
        <p14:creationId xmlns:p14="http://schemas.microsoft.com/office/powerpoint/2010/main" val="3450108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IE" altLang="en-US"/>
              <a:t>Positive Discipline</a:t>
            </a:r>
          </a:p>
        </p:txBody>
      </p:sp>
      <p:sp>
        <p:nvSpPr>
          <p:cNvPr id="31747" name="Content Placeholder 2"/>
          <p:cNvSpPr>
            <a:spLocks noGrp="1"/>
          </p:cNvSpPr>
          <p:nvPr>
            <p:ph idx="1"/>
          </p:nvPr>
        </p:nvSpPr>
        <p:spPr/>
        <p:txBody>
          <a:bodyPr vert="horz" lIns="91440" tIns="45720" rIns="91440" bIns="45720" rtlCol="0" anchor="t">
            <a:normAutofit/>
          </a:bodyPr>
          <a:lstStyle/>
          <a:p>
            <a:r>
              <a:rPr lang="en-IE" altLang="en-US"/>
              <a:t>Praise and encourage achievement.</a:t>
            </a:r>
            <a:endParaRPr lang="en-US"/>
          </a:p>
          <a:p>
            <a:r>
              <a:rPr lang="en-IE" altLang="en-US" dirty="0"/>
              <a:t>Positive Comments </a:t>
            </a:r>
            <a:endParaRPr lang="en-US" dirty="0">
              <a:cs typeface="Calibri" panose="020F0502020204030204"/>
            </a:endParaRPr>
          </a:p>
          <a:p>
            <a:r>
              <a:rPr lang="en-IE" altLang="en-US" dirty="0"/>
              <a:t>Respect for all, fellow students, teachers, staff.</a:t>
            </a:r>
            <a:endParaRPr lang="en-IE" altLang="en-US" dirty="0">
              <a:cs typeface="Calibri"/>
            </a:endParaRPr>
          </a:p>
          <a:p>
            <a:endParaRPr lang="en-IE" altLang="en-US" dirty="0">
              <a:cs typeface="Calibri" panose="020F0502020204030204"/>
            </a:endParaRPr>
          </a:p>
        </p:txBody>
      </p:sp>
    </p:spTree>
    <p:extLst>
      <p:ext uri="{BB962C8B-B14F-4D97-AF65-F5344CB8AC3E}">
        <p14:creationId xmlns:p14="http://schemas.microsoft.com/office/powerpoint/2010/main" val="1254811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981200" y="381000"/>
            <a:ext cx="8241323" cy="931985"/>
          </a:xfrm>
        </p:spPr>
        <p:txBody>
          <a:bodyPr>
            <a:normAutofit fontScale="90000"/>
          </a:bodyPr>
          <a:lstStyle/>
          <a:p>
            <a:pPr eaLnBrk="1" hangingPunct="1"/>
            <a:r>
              <a:rPr lang="en-IE" altLang="en-US" sz="4800" dirty="0"/>
              <a:t>Implementing Code of Behaviour</a:t>
            </a:r>
          </a:p>
        </p:txBody>
      </p:sp>
      <p:sp>
        <p:nvSpPr>
          <p:cNvPr id="33795" name="Content Placeholder 2"/>
          <p:cNvSpPr>
            <a:spLocks noGrp="1"/>
          </p:cNvSpPr>
          <p:nvPr>
            <p:ph idx="1"/>
          </p:nvPr>
        </p:nvSpPr>
        <p:spPr>
          <a:xfrm>
            <a:off x="1905000" y="1600201"/>
            <a:ext cx="8305800" cy="4389437"/>
          </a:xfrm>
        </p:spPr>
        <p:txBody>
          <a:bodyPr vert="horz" lIns="91440" tIns="45720" rIns="91440" bIns="45720" rtlCol="0" anchor="t">
            <a:normAutofit/>
          </a:bodyPr>
          <a:lstStyle/>
          <a:p>
            <a:pPr marL="393700" lvl="1" indent="0" eaLnBrk="1" hangingPunct="1">
              <a:buNone/>
            </a:pPr>
            <a:r>
              <a:rPr lang="en-IE" altLang="en-US" sz="2800" dirty="0"/>
              <a:t>Listed are the steps in which negative behaviour is treated.</a:t>
            </a:r>
            <a:r>
              <a:rPr lang="en-IE" altLang="en-US" dirty="0"/>
              <a:t> </a:t>
            </a:r>
          </a:p>
          <a:p>
            <a:pPr lvl="1" eaLnBrk="1" hangingPunct="1"/>
            <a:r>
              <a:rPr lang="en-IE" altLang="en-US" sz="2600" b="1" dirty="0"/>
              <a:t>Class Teacher</a:t>
            </a:r>
          </a:p>
          <a:p>
            <a:pPr lvl="1" eaLnBrk="1" hangingPunct="1"/>
            <a:r>
              <a:rPr lang="en-IE" altLang="en-US" sz="2600" b="1" dirty="0"/>
              <a:t>Year Head</a:t>
            </a:r>
          </a:p>
          <a:p>
            <a:pPr lvl="1" eaLnBrk="1" hangingPunct="1"/>
            <a:r>
              <a:rPr lang="en-IE" altLang="en-US" sz="2600" b="1" dirty="0"/>
              <a:t>Deputy Principal</a:t>
            </a:r>
          </a:p>
          <a:p>
            <a:pPr lvl="1" eaLnBrk="1" hangingPunct="1"/>
            <a:r>
              <a:rPr lang="en-IE" altLang="en-US" sz="2600" b="1" dirty="0"/>
              <a:t>Principal</a:t>
            </a:r>
          </a:p>
          <a:p>
            <a:pPr lvl="1" eaLnBrk="1" hangingPunct="1"/>
            <a:r>
              <a:rPr lang="en-IE" altLang="en-US" sz="2600" b="1" dirty="0"/>
              <a:t>Board of Management</a:t>
            </a:r>
            <a:endParaRPr lang="en-IE" altLang="en-US" dirty="0"/>
          </a:p>
          <a:p>
            <a:r>
              <a:rPr lang="en-IE" altLang="en-US" dirty="0"/>
              <a:t>Parents informed – </a:t>
            </a:r>
            <a:r>
              <a:rPr lang="en-IE" altLang="en-US" dirty="0" err="1"/>
              <a:t>Vsware</a:t>
            </a:r>
            <a:r>
              <a:rPr lang="en-IE" altLang="en-US" dirty="0"/>
              <a:t> Journal, Phone, Letter, Email. </a:t>
            </a:r>
            <a:r>
              <a:rPr lang="en-IE" altLang="en-US" b="1" u="sng" dirty="0"/>
              <a:t>Please monitor </a:t>
            </a:r>
            <a:r>
              <a:rPr lang="en-IE" altLang="en-US" b="1" u="sng" dirty="0" err="1"/>
              <a:t>Vsware</a:t>
            </a:r>
            <a:r>
              <a:rPr lang="en-IE" altLang="en-US" b="1" u="sng" dirty="0"/>
              <a:t> to see students behaviour.  </a:t>
            </a:r>
          </a:p>
          <a:p>
            <a:pPr marL="0" indent="0" eaLnBrk="1" hangingPunct="1">
              <a:buNone/>
            </a:pPr>
            <a:endParaRPr lang="en-IE" altLang="en-US" dirty="0"/>
          </a:p>
        </p:txBody>
      </p:sp>
    </p:spTree>
    <p:extLst>
      <p:ext uri="{BB962C8B-B14F-4D97-AF65-F5344CB8AC3E}">
        <p14:creationId xmlns:p14="http://schemas.microsoft.com/office/powerpoint/2010/main" val="2047756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Ladder Sept 2011.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88026" y="-8138"/>
            <a:ext cx="4879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036237" y="2759529"/>
            <a:ext cx="4085492" cy="85725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IE" altLang="en-US" dirty="0"/>
              <a:t>Ladder of Intervention</a:t>
            </a:r>
          </a:p>
        </p:txBody>
      </p:sp>
    </p:spTree>
    <p:extLst>
      <p:ext uri="{BB962C8B-B14F-4D97-AF65-F5344CB8AC3E}">
        <p14:creationId xmlns:p14="http://schemas.microsoft.com/office/powerpoint/2010/main" val="33731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After school study</a:t>
            </a:r>
          </a:p>
        </p:txBody>
      </p:sp>
      <p:sp>
        <p:nvSpPr>
          <p:cNvPr id="3" name="Content Placeholder 2"/>
          <p:cNvSpPr>
            <a:spLocks noGrp="1"/>
          </p:cNvSpPr>
          <p:nvPr>
            <p:ph idx="1"/>
          </p:nvPr>
        </p:nvSpPr>
        <p:spPr/>
        <p:txBody>
          <a:bodyPr vert="horz" lIns="91440" tIns="45720" rIns="91440" bIns="45720" rtlCol="0" anchor="t">
            <a:normAutofit/>
          </a:bodyPr>
          <a:lstStyle/>
          <a:p>
            <a:r>
              <a:rPr lang="en-IE" dirty="0"/>
              <a:t>Monday to Thursday evenings</a:t>
            </a:r>
          </a:p>
          <a:p>
            <a:r>
              <a:rPr lang="en-IE" dirty="0"/>
              <a:t>4.00 to 6.15</a:t>
            </a:r>
          </a:p>
          <a:p>
            <a:r>
              <a:rPr lang="en-IE" dirty="0"/>
              <a:t>Extra study at home </a:t>
            </a:r>
          </a:p>
          <a:p>
            <a:r>
              <a:rPr lang="en-IE" dirty="0"/>
              <a:t>3 hours in total as year progresses</a:t>
            </a:r>
          </a:p>
        </p:txBody>
      </p:sp>
    </p:spTree>
    <p:extLst>
      <p:ext uri="{BB962C8B-B14F-4D97-AF65-F5344CB8AC3E}">
        <p14:creationId xmlns:p14="http://schemas.microsoft.com/office/powerpoint/2010/main" val="2860175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Mobile phone policy</a:t>
            </a:r>
          </a:p>
        </p:txBody>
      </p:sp>
      <p:sp>
        <p:nvSpPr>
          <p:cNvPr id="3" name="Content Placeholder 2"/>
          <p:cNvSpPr>
            <a:spLocks noGrp="1"/>
          </p:cNvSpPr>
          <p:nvPr>
            <p:ph idx="1"/>
          </p:nvPr>
        </p:nvSpPr>
        <p:spPr/>
        <p:txBody>
          <a:bodyPr vert="horz" lIns="91440" tIns="45720" rIns="91440" bIns="45720" rtlCol="0" anchor="t">
            <a:normAutofit/>
          </a:bodyPr>
          <a:lstStyle/>
          <a:p>
            <a:r>
              <a:rPr lang="en-IE" dirty="0"/>
              <a:t>Phones off and in bag once student arrives on school grounds</a:t>
            </a:r>
            <a:endParaRPr lang="en-US" dirty="0"/>
          </a:p>
          <a:p>
            <a:r>
              <a:rPr lang="en-IE" dirty="0"/>
              <a:t>Can only be used with permission of a teacher</a:t>
            </a:r>
            <a:endParaRPr lang="en-IE" dirty="0">
              <a:ea typeface="Calibri"/>
              <a:cs typeface="Calibri"/>
            </a:endParaRPr>
          </a:p>
          <a:p>
            <a:r>
              <a:rPr lang="en-IE" dirty="0"/>
              <a:t>Phone confiscated and recorded on </a:t>
            </a:r>
            <a:r>
              <a:rPr lang="en-IE" dirty="0" err="1"/>
              <a:t>VSware</a:t>
            </a:r>
            <a:r>
              <a:rPr lang="en-IE" dirty="0"/>
              <a:t>. Returned at end of school day.</a:t>
            </a:r>
          </a:p>
          <a:p>
            <a:r>
              <a:rPr lang="en-IE" dirty="0" err="1">
                <a:ea typeface="Calibri" panose="020F0502020204030204"/>
                <a:cs typeface="Calibri" panose="020F0502020204030204"/>
              </a:rPr>
              <a:t>Ipads</a:t>
            </a:r>
            <a:r>
              <a:rPr lang="en-IE" dirty="0">
                <a:ea typeface="Calibri" panose="020F0502020204030204"/>
                <a:cs typeface="Calibri" panose="020F0502020204030204"/>
              </a:rPr>
              <a:t> to be fully charged for use in class.</a:t>
            </a:r>
          </a:p>
          <a:p>
            <a:endParaRPr lang="en-IE" dirty="0">
              <a:ea typeface="Calibri" panose="020F0502020204030204"/>
              <a:cs typeface="Calibri" panose="020F0502020204030204"/>
            </a:endParaRPr>
          </a:p>
        </p:txBody>
      </p:sp>
    </p:spTree>
    <p:extLst>
      <p:ext uri="{BB962C8B-B14F-4D97-AF65-F5344CB8AC3E}">
        <p14:creationId xmlns:p14="http://schemas.microsoft.com/office/powerpoint/2010/main" val="3138445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4BA9-EB84-9120-7131-21E284258852}"/>
              </a:ext>
            </a:extLst>
          </p:cNvPr>
          <p:cNvSpPr>
            <a:spLocks noGrp="1"/>
          </p:cNvSpPr>
          <p:nvPr>
            <p:ph type="title"/>
          </p:nvPr>
        </p:nvSpPr>
        <p:spPr/>
        <p:txBody>
          <a:bodyPr>
            <a:normAutofit fontScale="90000"/>
          </a:bodyPr>
          <a:lstStyle/>
          <a:p>
            <a:r>
              <a:rPr lang="en-US" dirty="0"/>
              <a:t>Regular assessments/Term tests</a:t>
            </a:r>
          </a:p>
        </p:txBody>
      </p:sp>
      <p:sp>
        <p:nvSpPr>
          <p:cNvPr id="3" name="Content Placeholder 2">
            <a:extLst>
              <a:ext uri="{FF2B5EF4-FFF2-40B4-BE49-F238E27FC236}">
                <a16:creationId xmlns:a16="http://schemas.microsoft.com/office/drawing/2014/main" id="{363404F0-9C5A-0533-5905-DD20B3C3F6E3}"/>
              </a:ext>
            </a:extLst>
          </p:cNvPr>
          <p:cNvSpPr>
            <a:spLocks noGrp="1"/>
          </p:cNvSpPr>
          <p:nvPr>
            <p:ph idx="1"/>
          </p:nvPr>
        </p:nvSpPr>
        <p:spPr/>
        <p:txBody>
          <a:bodyPr vert="horz" lIns="91440" tIns="45720" rIns="91440" bIns="45720" rtlCol="0" anchor="t">
            <a:normAutofit/>
          </a:bodyPr>
          <a:lstStyle/>
          <a:p>
            <a:endParaRPr lang="en-US" dirty="0"/>
          </a:p>
          <a:p>
            <a:r>
              <a:rPr lang="en-US" dirty="0"/>
              <a:t>Regular Assessments by subject teacher recorded on </a:t>
            </a:r>
            <a:r>
              <a:rPr lang="en-US" dirty="0" err="1"/>
              <a:t>VSware</a:t>
            </a:r>
            <a:endParaRPr lang="en-US" dirty="0"/>
          </a:p>
          <a:p>
            <a:r>
              <a:rPr lang="en-US" dirty="0"/>
              <a:t>Feedback with results at Christmas and Summer on </a:t>
            </a:r>
            <a:r>
              <a:rPr lang="en-US" dirty="0" err="1"/>
              <a:t>VSWare</a:t>
            </a:r>
            <a:r>
              <a:rPr lang="en-US" dirty="0"/>
              <a:t> </a:t>
            </a:r>
          </a:p>
          <a:p>
            <a:r>
              <a:rPr lang="en-US" dirty="0"/>
              <a:t>Parent teacher meeting Thursday January 23rd   - 4.15 to 6.45</a:t>
            </a:r>
          </a:p>
          <a:p>
            <a:endParaRPr lang="en-US" dirty="0"/>
          </a:p>
        </p:txBody>
      </p:sp>
    </p:spTree>
    <p:extLst>
      <p:ext uri="{BB962C8B-B14F-4D97-AF65-F5344CB8AC3E}">
        <p14:creationId xmlns:p14="http://schemas.microsoft.com/office/powerpoint/2010/main" val="3782008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normAutofit fontScale="90000"/>
          </a:bodyPr>
          <a:lstStyle/>
          <a:p>
            <a:pPr algn="ctr" eaLnBrk="1" hangingPunct="1"/>
            <a:r>
              <a:rPr lang="en-US" altLang="en-US" dirty="0"/>
              <a:t>Student Supports</a:t>
            </a:r>
          </a:p>
        </p:txBody>
      </p:sp>
      <p:sp>
        <p:nvSpPr>
          <p:cNvPr id="16387" name="Rectangle 3"/>
          <p:cNvSpPr>
            <a:spLocks noGrp="1" noRot="1" noChangeArrowheads="1"/>
          </p:cNvSpPr>
          <p:nvPr>
            <p:ph idx="1"/>
          </p:nvPr>
        </p:nvSpPr>
        <p:spPr/>
        <p:txBody>
          <a:bodyPr vert="horz" lIns="91440" tIns="45720" rIns="91440" bIns="45720" rtlCol="0" anchor="t">
            <a:normAutofit/>
          </a:bodyPr>
          <a:lstStyle/>
          <a:p>
            <a:endParaRPr lang="en-US" altLang="en-US" dirty="0"/>
          </a:p>
          <a:p>
            <a:r>
              <a:rPr lang="en-US" altLang="en-US" dirty="0"/>
              <a:t>Subject Teacher</a:t>
            </a:r>
            <a:endParaRPr lang="en-US" dirty="0"/>
          </a:p>
          <a:p>
            <a:r>
              <a:rPr lang="en-US" altLang="en-US" dirty="0"/>
              <a:t>Year Head </a:t>
            </a:r>
            <a:endParaRPr lang="en-US" dirty="0">
              <a:ea typeface="Calibri"/>
              <a:cs typeface="Calibri"/>
            </a:endParaRPr>
          </a:p>
          <a:p>
            <a:r>
              <a:rPr lang="en-US" altLang="en-US" dirty="0"/>
              <a:t>Deputy Principal and Principal</a:t>
            </a:r>
            <a:endParaRPr lang="en-US" altLang="en-US" dirty="0">
              <a:ea typeface="Calibri"/>
              <a:cs typeface="Calibri"/>
            </a:endParaRPr>
          </a:p>
          <a:p>
            <a:pPr eaLnBrk="1" hangingPunct="1"/>
            <a:r>
              <a:rPr lang="en-US" altLang="en-US" dirty="0"/>
              <a:t>Student Support Team</a:t>
            </a:r>
          </a:p>
          <a:p>
            <a:r>
              <a:rPr lang="en-US" altLang="en-US" dirty="0"/>
              <a:t>Student Council</a:t>
            </a:r>
          </a:p>
          <a:p>
            <a:pPr eaLnBrk="1" hangingPunct="1"/>
            <a:r>
              <a:rPr lang="en-US" altLang="en-US" dirty="0"/>
              <a:t>SEN Department</a:t>
            </a:r>
          </a:p>
          <a:p>
            <a:pPr eaLnBrk="1" hangingPunct="1"/>
            <a:r>
              <a:rPr lang="en-US" altLang="en-US" dirty="0"/>
              <a:t>Guidance Counsellors</a:t>
            </a:r>
          </a:p>
        </p:txBody>
      </p:sp>
    </p:spTree>
    <p:extLst>
      <p:ext uri="{BB962C8B-B14F-4D97-AF65-F5344CB8AC3E}">
        <p14:creationId xmlns:p14="http://schemas.microsoft.com/office/powerpoint/2010/main" val="67695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A6B5-7968-4E95-FCC4-8A8E50883B2E}"/>
              </a:ext>
            </a:extLst>
          </p:cNvPr>
          <p:cNvSpPr>
            <a:spLocks noGrp="1"/>
          </p:cNvSpPr>
          <p:nvPr>
            <p:ph type="title"/>
          </p:nvPr>
        </p:nvSpPr>
        <p:spPr/>
        <p:txBody>
          <a:bodyPr>
            <a:normAutofit fontScale="90000"/>
          </a:bodyPr>
          <a:lstStyle/>
          <a:p>
            <a:endParaRPr lang="en-US"/>
          </a:p>
        </p:txBody>
      </p:sp>
      <p:pic>
        <p:nvPicPr>
          <p:cNvPr id="4" name="Content Placeholder 3" descr="A screenshot of a website&#10;&#10;Description automatically generated">
            <a:extLst>
              <a:ext uri="{FF2B5EF4-FFF2-40B4-BE49-F238E27FC236}">
                <a16:creationId xmlns:a16="http://schemas.microsoft.com/office/drawing/2014/main" id="{7651F6EE-086D-FB45-1D15-EA1CDFE7BEC4}"/>
              </a:ext>
            </a:extLst>
          </p:cNvPr>
          <p:cNvPicPr>
            <a:picLocks noGrp="1" noChangeAspect="1"/>
          </p:cNvPicPr>
          <p:nvPr>
            <p:ph idx="1"/>
          </p:nvPr>
        </p:nvPicPr>
        <p:blipFill>
          <a:blip r:embed="rId2"/>
          <a:stretch>
            <a:fillRect/>
          </a:stretch>
        </p:blipFill>
        <p:spPr>
          <a:xfrm>
            <a:off x="61086" y="48985"/>
            <a:ext cx="12065600" cy="6662057"/>
          </a:xfrm>
        </p:spPr>
      </p:pic>
    </p:spTree>
    <p:extLst>
      <p:ext uri="{BB962C8B-B14F-4D97-AF65-F5344CB8AC3E}">
        <p14:creationId xmlns:p14="http://schemas.microsoft.com/office/powerpoint/2010/main" val="1120409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CB58-137E-B17D-CB81-5DD9A238CCD3}"/>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3000" kern="1200">
                <a:solidFill>
                  <a:schemeClr val="tx1"/>
                </a:solidFill>
                <a:latin typeface="+mj-lt"/>
                <a:ea typeface="+mj-ea"/>
                <a:cs typeface="+mj-cs"/>
              </a:rPr>
              <a:t>Survey to look at how students are supported in school.</a:t>
            </a:r>
          </a:p>
        </p:txBody>
      </p:sp>
      <p:pic>
        <p:nvPicPr>
          <p:cNvPr id="5" name="Content Placeholder 4" descr="A qr code on a black background&#10;&#10;Description automatically generated">
            <a:extLst>
              <a:ext uri="{FF2B5EF4-FFF2-40B4-BE49-F238E27FC236}">
                <a16:creationId xmlns:a16="http://schemas.microsoft.com/office/drawing/2014/main" id="{889679AD-B0CD-B69A-F375-3069D0C87A7B}"/>
              </a:ext>
            </a:extLst>
          </p:cNvPr>
          <p:cNvPicPr>
            <a:picLocks noGrp="1" noChangeAspect="1"/>
          </p:cNvPicPr>
          <p:nvPr>
            <p:ph sz="half" idx="2"/>
          </p:nvPr>
        </p:nvPicPr>
        <p:blipFill>
          <a:blip r:embed="rId2"/>
          <a:stretch>
            <a:fillRect/>
          </a:stretch>
        </p:blipFill>
        <p:spPr>
          <a:xfrm>
            <a:off x="630936" y="699516"/>
            <a:ext cx="5458968" cy="5458968"/>
          </a:xfrm>
          <a:prstGeom prst="rect">
            <a:avLst/>
          </a:prstGeom>
        </p:spPr>
      </p:pic>
      <p:sp>
        <p:nvSpPr>
          <p:cNvPr id="3" name="Content Placeholder 2">
            <a:extLst>
              <a:ext uri="{FF2B5EF4-FFF2-40B4-BE49-F238E27FC236}">
                <a16:creationId xmlns:a16="http://schemas.microsoft.com/office/drawing/2014/main" id="{F17445A8-AF65-1579-370F-89F12B25224B}"/>
              </a:ext>
            </a:extLst>
          </p:cNvPr>
          <p:cNvSpPr>
            <a:spLocks noGrp="1"/>
          </p:cNvSpPr>
          <p:nvPr>
            <p:ph sz="half" idx="1"/>
          </p:nvPr>
        </p:nvSpPr>
        <p:spPr>
          <a:xfrm>
            <a:off x="6739128" y="2664886"/>
            <a:ext cx="4818888" cy="3550789"/>
          </a:xfrm>
        </p:spPr>
        <p:txBody>
          <a:bodyPr vert="horz" lIns="91440" tIns="45720" rIns="91440" bIns="45720" rtlCol="0" anchor="t">
            <a:normAutofit/>
          </a:bodyPr>
          <a:lstStyle/>
          <a:p>
            <a:r>
              <a:rPr lang="en-US" sz="2000"/>
              <a:t>We are interested in finding out about how you think your child is progressing in school and want to understand what we can do to make learning easier for your child. We would be grateful if could complete this anonymous survey, which should take about 10 minutes.</a:t>
            </a:r>
          </a:p>
          <a:p>
            <a:endParaRPr lang="en-US" sz="2000"/>
          </a:p>
          <a:p>
            <a:r>
              <a:rPr lang="en-US" sz="2000">
                <a:hlinkClick r:id="rId3"/>
              </a:rPr>
              <a:t>https://forms.office.com/e/v96H0zykjN</a:t>
            </a:r>
            <a:endParaRPr lang="en-US" sz="2000"/>
          </a:p>
          <a:p>
            <a:endParaRPr lang="en-US" sz="2000"/>
          </a:p>
        </p:txBody>
      </p:sp>
    </p:spTree>
    <p:extLst>
      <p:ext uri="{BB962C8B-B14F-4D97-AF65-F5344CB8AC3E}">
        <p14:creationId xmlns:p14="http://schemas.microsoft.com/office/powerpoint/2010/main" val="3866577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EF319B5-A0DC-0B49-9BC8-C683DF5BD9FF}"/>
              </a:ext>
            </a:extLst>
          </p:cNvPr>
          <p:cNvPicPr>
            <a:picLocks noChangeAspect="1"/>
          </p:cNvPicPr>
          <p:nvPr/>
        </p:nvPicPr>
        <p:blipFill>
          <a:blip r:embed="rId2"/>
          <a:stretch>
            <a:fillRect/>
          </a:stretch>
        </p:blipFill>
        <p:spPr>
          <a:xfrm>
            <a:off x="2372990" y="296112"/>
            <a:ext cx="7820527" cy="6523788"/>
          </a:xfrm>
          <a:prstGeom prst="rect">
            <a:avLst/>
          </a:prstGeom>
        </p:spPr>
      </p:pic>
    </p:spTree>
    <p:extLst>
      <p:ext uri="{BB962C8B-B14F-4D97-AF65-F5344CB8AC3E}">
        <p14:creationId xmlns:p14="http://schemas.microsoft.com/office/powerpoint/2010/main" val="408695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1939159"/>
            <a:ext cx="7644627" cy="2751086"/>
          </a:xfrm>
        </p:spPr>
        <p:txBody>
          <a:bodyPr>
            <a:normAutofit/>
          </a:bodyPr>
          <a:lstStyle/>
          <a:p>
            <a:pPr algn="r"/>
            <a:r>
              <a:rPr lang="en-US" dirty="0">
                <a:cs typeface="Calibri Light"/>
              </a:rPr>
              <a:t>5</a:t>
            </a:r>
            <a:r>
              <a:rPr lang="en-US" baseline="30000" dirty="0">
                <a:cs typeface="Calibri Light"/>
              </a:rPr>
              <a:t>th</a:t>
            </a:r>
            <a:r>
              <a:rPr lang="en-US" dirty="0">
                <a:cs typeface="Calibri Light"/>
              </a:rPr>
              <a:t> LCA Parents </a:t>
            </a:r>
            <a:endParaRPr lang="en-US" dirty="0"/>
          </a:p>
        </p:txBody>
      </p:sp>
      <p:sp>
        <p:nvSpPr>
          <p:cNvPr id="3" name="Subtitle 2"/>
          <p:cNvSpPr>
            <a:spLocks noGrp="1"/>
          </p:cNvSpPr>
          <p:nvPr>
            <p:ph type="subTitle" idx="1"/>
          </p:nvPr>
        </p:nvSpPr>
        <p:spPr>
          <a:xfrm>
            <a:off x="4038600" y="4782320"/>
            <a:ext cx="7644627" cy="1329443"/>
          </a:xfrm>
        </p:spPr>
        <p:txBody>
          <a:bodyPr vert="horz" lIns="91440" tIns="45720" rIns="91440" bIns="45720" rtlCol="0">
            <a:normAutofit/>
          </a:bodyPr>
          <a:lstStyle/>
          <a:p>
            <a:pPr algn="r"/>
            <a:r>
              <a:rPr lang="en-US" dirty="0" err="1">
                <a:cs typeface="Calibri"/>
              </a:rPr>
              <a:t>Programme</a:t>
            </a:r>
            <a:r>
              <a:rPr lang="en-US" dirty="0">
                <a:cs typeface="Calibri"/>
              </a:rPr>
              <a:t> Information and Reminders</a:t>
            </a:r>
            <a:endParaRPr lang="en-US"/>
          </a:p>
        </p:txBody>
      </p:sp>
      <p:sp>
        <p:nvSpPr>
          <p:cNvPr id="5" name="TextBox 4">
            <a:extLst>
              <a:ext uri="{FF2B5EF4-FFF2-40B4-BE49-F238E27FC236}">
                <a16:creationId xmlns:a16="http://schemas.microsoft.com/office/drawing/2014/main" id="{8D98EDA9-51A1-6291-CBA5-A6FFD4FA0F56}"/>
              </a:ext>
            </a:extLst>
          </p:cNvPr>
          <p:cNvSpPr txBox="1"/>
          <p:nvPr/>
        </p:nvSpPr>
        <p:spPr>
          <a:xfrm>
            <a:off x="2642507" y="376905"/>
            <a:ext cx="6112328" cy="523220"/>
          </a:xfrm>
          <a:prstGeom prst="rect">
            <a:avLst/>
          </a:prstGeom>
          <a:noFill/>
        </p:spPr>
        <p:txBody>
          <a:bodyPr wrap="square">
            <a:spAutoFit/>
          </a:bodyPr>
          <a:lstStyle/>
          <a:p>
            <a:r>
              <a:rPr lang="en-US" sz="2800" dirty="0">
                <a:solidFill>
                  <a:schemeClr val="bg1"/>
                </a:solidFill>
                <a:cs typeface="Calibri Light"/>
              </a:rPr>
              <a:t>LCA Coordinator – </a:t>
            </a:r>
            <a:r>
              <a:rPr lang="en-US" sz="2800" dirty="0" err="1">
                <a:solidFill>
                  <a:schemeClr val="bg1"/>
                </a:solidFill>
                <a:cs typeface="Calibri Light"/>
              </a:rPr>
              <a:t>Ms</a:t>
            </a:r>
            <a:r>
              <a:rPr lang="en-US" sz="2800" dirty="0">
                <a:solidFill>
                  <a:schemeClr val="bg1"/>
                </a:solidFill>
                <a:cs typeface="Calibri Light"/>
              </a:rPr>
              <a:t> Cunningham</a:t>
            </a:r>
            <a:endParaRPr lang="en-IE" sz="2800" dirty="0">
              <a:solidFill>
                <a:schemeClr val="bg1"/>
              </a:solidFill>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072DBEE-257C-BC4F-833B-0545D3C67C13}"/>
              </a:ext>
            </a:extLst>
          </p:cNvPr>
          <p:cNvPicPr>
            <a:picLocks noChangeAspect="1"/>
          </p:cNvPicPr>
          <p:nvPr/>
        </p:nvPicPr>
        <p:blipFill>
          <a:blip r:embed="rId2"/>
          <a:stretch>
            <a:fillRect/>
          </a:stretch>
        </p:blipFill>
        <p:spPr>
          <a:xfrm>
            <a:off x="2712739" y="848465"/>
            <a:ext cx="7209580" cy="5531184"/>
          </a:xfrm>
          <a:prstGeom prst="rect">
            <a:avLst/>
          </a:prstGeom>
        </p:spPr>
      </p:pic>
    </p:spTree>
    <p:extLst>
      <p:ext uri="{BB962C8B-B14F-4D97-AF65-F5344CB8AC3E}">
        <p14:creationId xmlns:p14="http://schemas.microsoft.com/office/powerpoint/2010/main" val="3282891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CBEB550-BA3A-FB43-A135-912CC7D3358E}"/>
              </a:ext>
            </a:extLst>
          </p:cNvPr>
          <p:cNvPicPr>
            <a:picLocks noChangeAspect="1"/>
          </p:cNvPicPr>
          <p:nvPr/>
        </p:nvPicPr>
        <p:blipFill>
          <a:blip r:embed="rId2"/>
          <a:stretch>
            <a:fillRect/>
          </a:stretch>
        </p:blipFill>
        <p:spPr>
          <a:xfrm>
            <a:off x="2766500" y="1138282"/>
            <a:ext cx="7185526" cy="5201920"/>
          </a:xfrm>
          <a:prstGeom prst="rect">
            <a:avLst/>
          </a:prstGeom>
        </p:spPr>
      </p:pic>
    </p:spTree>
    <p:extLst>
      <p:ext uri="{BB962C8B-B14F-4D97-AF65-F5344CB8AC3E}">
        <p14:creationId xmlns:p14="http://schemas.microsoft.com/office/powerpoint/2010/main" val="1560959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89F95-69D6-4CE9-483D-6DB333BD1D8F}"/>
              </a:ext>
            </a:extLst>
          </p:cNvPr>
          <p:cNvSpPr>
            <a:spLocks noGrp="1"/>
          </p:cNvSpPr>
          <p:nvPr>
            <p:ph type="title"/>
          </p:nvPr>
        </p:nvSpPr>
        <p:spPr/>
        <p:txBody>
          <a:bodyPr>
            <a:normAutofit fontScale="90000"/>
          </a:bodyPr>
          <a:lstStyle/>
          <a:p>
            <a:r>
              <a:rPr lang="en-US" dirty="0"/>
              <a:t>Other</a:t>
            </a:r>
          </a:p>
        </p:txBody>
      </p:sp>
      <p:sp>
        <p:nvSpPr>
          <p:cNvPr id="3" name="Content Placeholder 2">
            <a:extLst>
              <a:ext uri="{FF2B5EF4-FFF2-40B4-BE49-F238E27FC236}">
                <a16:creationId xmlns:a16="http://schemas.microsoft.com/office/drawing/2014/main" id="{BE29FA82-B845-F25C-1D44-C8A38DC89034}"/>
              </a:ext>
            </a:extLst>
          </p:cNvPr>
          <p:cNvSpPr>
            <a:spLocks noGrp="1"/>
          </p:cNvSpPr>
          <p:nvPr>
            <p:ph idx="1"/>
          </p:nvPr>
        </p:nvSpPr>
        <p:spPr/>
        <p:txBody>
          <a:bodyPr vert="horz" lIns="91440" tIns="45720" rIns="91440" bIns="45720" rtlCol="0" anchor="t">
            <a:normAutofit/>
          </a:bodyPr>
          <a:lstStyle/>
          <a:p>
            <a:r>
              <a:rPr lang="en-US" dirty="0"/>
              <a:t>Cars </a:t>
            </a:r>
          </a:p>
          <a:p>
            <a:r>
              <a:rPr lang="en-US" dirty="0"/>
              <a:t>Catching up on work missed</a:t>
            </a:r>
            <a:endParaRPr lang="en-US" dirty="0">
              <a:ea typeface="Calibri"/>
              <a:cs typeface="Calibri"/>
            </a:endParaRPr>
          </a:p>
          <a:p>
            <a:r>
              <a:rPr lang="en-US" dirty="0"/>
              <a:t>Any issues contact school/send email </a:t>
            </a:r>
            <a:r>
              <a:rPr lang="en-US" dirty="0">
                <a:hlinkClick r:id="rId3"/>
              </a:rPr>
              <a:t>tomas.maher@borrisokanecc.ie</a:t>
            </a:r>
            <a:endParaRPr lang="en-US" dirty="0"/>
          </a:p>
          <a:p>
            <a:r>
              <a:rPr lang="en-US" dirty="0">
                <a:ea typeface="Calibri" panose="020F0502020204030204"/>
                <a:cs typeface="Calibri" panose="020F0502020204030204"/>
              </a:rPr>
              <a:t>Thank you</a:t>
            </a:r>
          </a:p>
          <a:p>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2963854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C07D-9394-E726-A38C-05019FA85A25}"/>
              </a:ext>
            </a:extLst>
          </p:cNvPr>
          <p:cNvSpPr>
            <a:spLocks noGrp="1"/>
          </p:cNvSpPr>
          <p:nvPr>
            <p:ph type="title"/>
          </p:nvPr>
        </p:nvSpPr>
        <p:spPr/>
        <p:txBody>
          <a:bodyPr>
            <a:normAutofit fontScale="90000"/>
          </a:bodyPr>
          <a:lstStyle/>
          <a:p>
            <a:r>
              <a:rPr lang="en-US">
                <a:cs typeface="Calibri"/>
              </a:rPr>
              <a:t>General Updates:</a:t>
            </a:r>
            <a:endParaRPr lang="en-US"/>
          </a:p>
        </p:txBody>
      </p:sp>
      <p:sp>
        <p:nvSpPr>
          <p:cNvPr id="3" name="Content Placeholder 2">
            <a:extLst>
              <a:ext uri="{FF2B5EF4-FFF2-40B4-BE49-F238E27FC236}">
                <a16:creationId xmlns:a16="http://schemas.microsoft.com/office/drawing/2014/main" id="{2B207D36-D082-D9D5-4BC6-3E307849A9F5}"/>
              </a:ext>
            </a:extLst>
          </p:cNvPr>
          <p:cNvSpPr>
            <a:spLocks noGrp="1"/>
          </p:cNvSpPr>
          <p:nvPr>
            <p:ph idx="1"/>
          </p:nvPr>
        </p:nvSpPr>
        <p:spPr>
          <a:xfrm>
            <a:off x="1981200" y="1872819"/>
            <a:ext cx="8229600" cy="4742727"/>
          </a:xfrm>
        </p:spPr>
        <p:txBody>
          <a:bodyPr vert="horz" lIns="91440" tIns="45720" rIns="91440" bIns="45720" rtlCol="0" anchor="t">
            <a:normAutofit/>
          </a:bodyPr>
          <a:lstStyle/>
          <a:p>
            <a:r>
              <a:rPr lang="en-US" dirty="0"/>
              <a:t>Parents Association – looking for volunteers to join our PA from all areas.  If you are interested please send an email to </a:t>
            </a:r>
            <a:r>
              <a:rPr lang="en-US" dirty="0">
                <a:hlinkClick r:id="rId2"/>
              </a:rPr>
              <a:t>info@borrisokanecc.ie</a:t>
            </a:r>
            <a:r>
              <a:rPr lang="en-US" dirty="0"/>
              <a:t> PA have requested a payment of €50 from each family.</a:t>
            </a:r>
          </a:p>
          <a:p>
            <a:r>
              <a:rPr lang="en-US" dirty="0"/>
              <a:t>One Way System &amp; Parking – from 8:30- 9:00 am we request that cars come to school via the athletics/tennis grounds and leave via </a:t>
            </a:r>
            <a:r>
              <a:rPr lang="en-US" dirty="0" err="1"/>
              <a:t>Ballyhaden</a:t>
            </a:r>
            <a:r>
              <a:rPr lang="en-US" dirty="0"/>
              <a:t>.  In the evenings from 3:20 we request the same. We have extended our car park so can you please park in new car park and not on the footpath.</a:t>
            </a:r>
            <a:endParaRPr lang="en-US" dirty="0">
              <a:ea typeface="Calibri"/>
              <a:cs typeface="Calibri"/>
            </a:endParaRPr>
          </a:p>
          <a:p>
            <a:endParaRPr lang="en-US"/>
          </a:p>
          <a:p>
            <a:endParaRPr lang="en-US"/>
          </a:p>
        </p:txBody>
      </p:sp>
    </p:spTree>
    <p:extLst>
      <p:ext uri="{BB962C8B-B14F-4D97-AF65-F5344CB8AC3E}">
        <p14:creationId xmlns:p14="http://schemas.microsoft.com/office/powerpoint/2010/main" val="3623158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4A7C-9222-6FC5-6F7D-9C2149B2D8BE}"/>
              </a:ext>
            </a:extLst>
          </p:cNvPr>
          <p:cNvSpPr>
            <a:spLocks noGrp="1"/>
          </p:cNvSpPr>
          <p:nvPr>
            <p:ph type="title"/>
          </p:nvPr>
        </p:nvSpPr>
        <p:spPr/>
        <p:txBody>
          <a:bodyPr>
            <a:normAutofit fontScale="90000"/>
          </a:bodyPr>
          <a:lstStyle/>
          <a:p>
            <a:r>
              <a:rPr lang="en-US">
                <a:cs typeface="Calibri"/>
              </a:rPr>
              <a:t>General Updates:</a:t>
            </a:r>
            <a:endParaRPr lang="en-US"/>
          </a:p>
        </p:txBody>
      </p:sp>
      <p:sp>
        <p:nvSpPr>
          <p:cNvPr id="3" name="Content Placeholder 2">
            <a:extLst>
              <a:ext uri="{FF2B5EF4-FFF2-40B4-BE49-F238E27FC236}">
                <a16:creationId xmlns:a16="http://schemas.microsoft.com/office/drawing/2014/main" id="{7C7BACE4-EBFC-5B32-5DB3-A81D40A0AC90}"/>
              </a:ext>
            </a:extLst>
          </p:cNvPr>
          <p:cNvSpPr>
            <a:spLocks noGrp="1"/>
          </p:cNvSpPr>
          <p:nvPr>
            <p:ph idx="1"/>
          </p:nvPr>
        </p:nvSpPr>
        <p:spPr>
          <a:xfrm>
            <a:off x="1981200" y="1716956"/>
            <a:ext cx="8229600" cy="5023281"/>
          </a:xfrm>
        </p:spPr>
        <p:txBody>
          <a:bodyPr vert="horz" lIns="91440" tIns="45720" rIns="91440" bIns="45720" rtlCol="0" anchor="t">
            <a:normAutofit/>
          </a:bodyPr>
          <a:lstStyle/>
          <a:p>
            <a:r>
              <a:rPr lang="en-US" dirty="0"/>
              <a:t>Enrollment for Sept 25.  Admissions notice has been published and our Open Night is on Oct 17th from 6pm. Please get application forms in early or on time.</a:t>
            </a:r>
            <a:endParaRPr lang="en-US" dirty="0">
              <a:ea typeface="Calibri"/>
              <a:cs typeface="Calibri"/>
            </a:endParaRPr>
          </a:p>
          <a:p>
            <a:pPr marL="0" indent="0">
              <a:buNone/>
            </a:pPr>
            <a:endParaRPr lang="en-US">
              <a:ea typeface="Calibri" panose="020F0502020204030204"/>
              <a:cs typeface="Calibri" panose="020F0502020204030204"/>
            </a:endParaRPr>
          </a:p>
        </p:txBody>
      </p:sp>
    </p:spTree>
    <p:extLst>
      <p:ext uri="{BB962C8B-B14F-4D97-AF65-F5344CB8AC3E}">
        <p14:creationId xmlns:p14="http://schemas.microsoft.com/office/powerpoint/2010/main" val="2591387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E3AD-71B7-A989-B004-042D4AD843AC}"/>
              </a:ext>
            </a:extLst>
          </p:cNvPr>
          <p:cNvSpPr>
            <a:spLocks noGrp="1"/>
          </p:cNvSpPr>
          <p:nvPr>
            <p:ph type="title"/>
          </p:nvPr>
        </p:nvSpPr>
        <p:spPr/>
        <p:txBody>
          <a:bodyPr>
            <a:normAutofit fontScale="90000"/>
          </a:bodyPr>
          <a:lstStyle/>
          <a:p>
            <a:r>
              <a:rPr lang="en-US">
                <a:cs typeface="Calibri"/>
              </a:rPr>
              <a:t>Website</a:t>
            </a:r>
            <a:endParaRPr lang="en-US"/>
          </a:p>
        </p:txBody>
      </p:sp>
      <p:sp>
        <p:nvSpPr>
          <p:cNvPr id="3" name="Content Placeholder 2">
            <a:extLst>
              <a:ext uri="{FF2B5EF4-FFF2-40B4-BE49-F238E27FC236}">
                <a16:creationId xmlns:a16="http://schemas.microsoft.com/office/drawing/2014/main" id="{73B9DC7A-9F87-64C6-94E5-569C6935FB55}"/>
              </a:ext>
            </a:extLst>
          </p:cNvPr>
          <p:cNvSpPr>
            <a:spLocks noGrp="1"/>
          </p:cNvSpPr>
          <p:nvPr>
            <p:ph idx="1"/>
          </p:nvPr>
        </p:nvSpPr>
        <p:spPr/>
        <p:txBody>
          <a:bodyPr vert="horz" lIns="91440" tIns="45720" rIns="91440" bIns="45720" rtlCol="0" anchor="t">
            <a:normAutofit/>
          </a:bodyPr>
          <a:lstStyle/>
          <a:p>
            <a:r>
              <a:rPr lang="en-US" dirty="0"/>
              <a:t>Our website is being updated and you will be able to find presentations.</a:t>
            </a:r>
          </a:p>
          <a:p>
            <a:r>
              <a:rPr lang="en-US" dirty="0"/>
              <a:t>Link to Survey that we would like you to complete on </a:t>
            </a:r>
            <a:r>
              <a:rPr lang="en-US" b="1" i="1" dirty="0"/>
              <a:t>Reviewing Inclusive and Special Ed</a:t>
            </a:r>
            <a:r>
              <a:rPr lang="en-US" dirty="0"/>
              <a:t>.</a:t>
            </a:r>
            <a:endParaRPr lang="en-US" dirty="0">
              <a:cs typeface="Calibri"/>
            </a:endParaRPr>
          </a:p>
          <a:p>
            <a:r>
              <a:rPr lang="en-US" dirty="0" err="1"/>
              <a:t>Bí</a:t>
            </a:r>
            <a:r>
              <a:rPr lang="en-US" dirty="0"/>
              <a:t> </a:t>
            </a:r>
            <a:r>
              <a:rPr lang="en-US" dirty="0" err="1"/>
              <a:t>Cinealta</a:t>
            </a:r>
            <a:r>
              <a:rPr lang="en-US" dirty="0"/>
              <a:t> – Anti Bullying Guidelines and documents. Your input will be required to complete our new policy.</a:t>
            </a:r>
          </a:p>
          <a:p>
            <a:endParaRPr lang="en-US"/>
          </a:p>
          <a:p>
            <a:r>
              <a:rPr lang="en-US" dirty="0"/>
              <a:t>Other surveys throughout the year and parental voice is very important to us.</a:t>
            </a:r>
            <a:endParaRPr lang="en-US" dirty="0">
              <a:cs typeface="Calibri"/>
            </a:endParaRPr>
          </a:p>
          <a:p>
            <a:endParaRPr lang="en-US"/>
          </a:p>
        </p:txBody>
      </p:sp>
    </p:spTree>
    <p:extLst>
      <p:ext uri="{BB962C8B-B14F-4D97-AF65-F5344CB8AC3E}">
        <p14:creationId xmlns:p14="http://schemas.microsoft.com/office/powerpoint/2010/main" val="3976879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FE80-ABAA-95D6-8A3E-FA0703A4534F}"/>
              </a:ext>
            </a:extLst>
          </p:cNvPr>
          <p:cNvSpPr>
            <a:spLocks noGrp="1"/>
          </p:cNvSpPr>
          <p:nvPr>
            <p:ph type="title"/>
          </p:nvPr>
        </p:nvSpPr>
        <p:spPr/>
        <p:txBody>
          <a:bodyPr>
            <a:normAutofit fontScale="90000"/>
          </a:bodyPr>
          <a:lstStyle/>
          <a:p>
            <a:r>
              <a:rPr lang="en-US">
                <a:cs typeface="Calibri"/>
              </a:rPr>
              <a:t>Board of Management</a:t>
            </a:r>
            <a:endParaRPr lang="en-US"/>
          </a:p>
        </p:txBody>
      </p:sp>
      <p:sp>
        <p:nvSpPr>
          <p:cNvPr id="3" name="Content Placeholder 2">
            <a:extLst>
              <a:ext uri="{FF2B5EF4-FFF2-40B4-BE49-F238E27FC236}">
                <a16:creationId xmlns:a16="http://schemas.microsoft.com/office/drawing/2014/main" id="{618E966A-F3AE-70CE-59C7-7F4057E1A616}"/>
              </a:ext>
            </a:extLst>
          </p:cNvPr>
          <p:cNvSpPr>
            <a:spLocks noGrp="1"/>
          </p:cNvSpPr>
          <p:nvPr>
            <p:ph idx="1"/>
          </p:nvPr>
        </p:nvSpPr>
        <p:spPr>
          <a:xfrm>
            <a:off x="1981200" y="1872819"/>
            <a:ext cx="8229600" cy="4992109"/>
          </a:xfrm>
        </p:spPr>
        <p:txBody>
          <a:bodyPr/>
          <a:lstStyle/>
          <a:p>
            <a:r>
              <a:rPr lang="en-US"/>
              <a:t>New Board being set up from Oct 2024-May 2029.</a:t>
            </a:r>
          </a:p>
          <a:p>
            <a:r>
              <a:rPr lang="en-US"/>
              <a:t>5 meetings per year.</a:t>
            </a:r>
          </a:p>
          <a:p>
            <a:endParaRPr lang="en-US"/>
          </a:p>
          <a:p>
            <a:r>
              <a:rPr lang="en-US" err="1"/>
              <a:t>Ms.Virginia</a:t>
            </a:r>
            <a:r>
              <a:rPr lang="en-US"/>
              <a:t> O'Dowd, Cllr Louise Morgan Walsh, Ms. Fiona Dunford ( elected to board by ETB)</a:t>
            </a:r>
          </a:p>
          <a:p>
            <a:r>
              <a:rPr lang="en-US"/>
              <a:t>Ms. Avril Murphy, Mr. Mike Fox ( Parents Rep)</a:t>
            </a:r>
          </a:p>
          <a:p>
            <a:r>
              <a:rPr lang="en-US" err="1"/>
              <a:t>Ms</a:t>
            </a:r>
            <a:r>
              <a:rPr lang="en-US"/>
              <a:t> Ceire Hogan, Mr. Sean Ryan (PE) ( Teacher Reps)</a:t>
            </a:r>
          </a:p>
          <a:p>
            <a:r>
              <a:rPr lang="en-US"/>
              <a:t>Paula Molloy ( Secretary) Caitríona Maher ( Recording Secretary)</a:t>
            </a:r>
          </a:p>
          <a:p>
            <a:r>
              <a:rPr lang="en-US"/>
              <a:t>Community Reps</a:t>
            </a:r>
          </a:p>
        </p:txBody>
      </p:sp>
    </p:spTree>
    <p:extLst>
      <p:ext uri="{BB962C8B-B14F-4D97-AF65-F5344CB8AC3E}">
        <p14:creationId xmlns:p14="http://schemas.microsoft.com/office/powerpoint/2010/main" val="3482057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9BCB-1972-30B2-FB11-15EAAC389E31}"/>
              </a:ext>
            </a:extLst>
          </p:cNvPr>
          <p:cNvSpPr>
            <a:spLocks noGrp="1"/>
          </p:cNvSpPr>
          <p:nvPr>
            <p:ph type="title"/>
          </p:nvPr>
        </p:nvSpPr>
        <p:spPr/>
        <p:txBody>
          <a:bodyPr>
            <a:normAutofit fontScale="90000"/>
          </a:bodyPr>
          <a:lstStyle/>
          <a:p>
            <a:r>
              <a:rPr lang="en-US">
                <a:ea typeface="Calibri"/>
                <a:cs typeface="Calibri"/>
              </a:rPr>
              <a:t>School Closures</a:t>
            </a:r>
            <a:endParaRPr lang="en-US"/>
          </a:p>
        </p:txBody>
      </p:sp>
      <p:sp>
        <p:nvSpPr>
          <p:cNvPr id="3" name="Content Placeholder 2">
            <a:extLst>
              <a:ext uri="{FF2B5EF4-FFF2-40B4-BE49-F238E27FC236}">
                <a16:creationId xmlns:a16="http://schemas.microsoft.com/office/drawing/2014/main" id="{28B9491A-2A46-28D7-C34E-018F05E4C956}"/>
              </a:ext>
            </a:extLst>
          </p:cNvPr>
          <p:cNvSpPr>
            <a:spLocks noGrp="1"/>
          </p:cNvSpPr>
          <p:nvPr>
            <p:ph idx="1"/>
          </p:nvPr>
        </p:nvSpPr>
        <p:spPr/>
        <p:txBody>
          <a:bodyPr vert="horz" lIns="91440" tIns="45720" rIns="91440" bIns="45720" rtlCol="0" anchor="t">
            <a:normAutofit/>
          </a:bodyPr>
          <a:lstStyle/>
          <a:p>
            <a:r>
              <a:rPr lang="en-US"/>
              <a:t>Mon 30th September.</a:t>
            </a:r>
          </a:p>
          <a:p>
            <a:r>
              <a:rPr lang="en-US"/>
              <a:t>Thursday 21st November</a:t>
            </a:r>
            <a:endParaRPr lang="en-US">
              <a:ea typeface="Calibri"/>
              <a:cs typeface="Calibri"/>
            </a:endParaRPr>
          </a:p>
          <a:p>
            <a:r>
              <a:rPr lang="en-US"/>
              <a:t>Wednesday 8th Jan.</a:t>
            </a:r>
            <a:endParaRPr lang="en-US">
              <a:ea typeface="Calibri"/>
              <a:cs typeface="Calibri"/>
            </a:endParaRPr>
          </a:p>
          <a:p>
            <a:endParaRPr lang="en-US"/>
          </a:p>
          <a:p>
            <a:r>
              <a:rPr lang="en-US"/>
              <a:t>One further half day tbc.</a:t>
            </a:r>
            <a:endParaRPr lang="en-US">
              <a:ea typeface="Calibri"/>
              <a:cs typeface="Calibri"/>
            </a:endParaRPr>
          </a:p>
          <a:p>
            <a:r>
              <a:rPr lang="en-US"/>
              <a:t>Teachers emails available on the website, we request where possible </a:t>
            </a:r>
            <a:r>
              <a:rPr lang="en-US" dirty="0"/>
              <a:t>that you keep emails to working hours 8am-4:00pm.</a:t>
            </a:r>
            <a:endParaRPr lang="en-US" dirty="0">
              <a:ea typeface="Calibri"/>
              <a:cs typeface="Calibri"/>
            </a:endParaRPr>
          </a:p>
        </p:txBody>
      </p:sp>
    </p:spTree>
    <p:extLst>
      <p:ext uri="{BB962C8B-B14F-4D97-AF65-F5344CB8AC3E}">
        <p14:creationId xmlns:p14="http://schemas.microsoft.com/office/powerpoint/2010/main" val="1434185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7FE1-4F51-48A4-91D1-A99B01A72545}"/>
              </a:ext>
            </a:extLst>
          </p:cNvPr>
          <p:cNvSpPr>
            <a:spLocks noGrp="1"/>
          </p:cNvSpPr>
          <p:nvPr>
            <p:ph type="title"/>
          </p:nvPr>
        </p:nvSpPr>
        <p:spPr>
          <a:xfrm>
            <a:off x="686834" y="1153572"/>
            <a:ext cx="3200400" cy="4461163"/>
          </a:xfrm>
        </p:spPr>
        <p:txBody>
          <a:bodyPr>
            <a:normAutofit/>
          </a:bodyPr>
          <a:lstStyle/>
          <a:p>
            <a:r>
              <a:rPr lang="en-US" dirty="0">
                <a:solidFill>
                  <a:schemeClr val="tx1"/>
                </a:solidFill>
                <a:ea typeface="+mj-lt"/>
                <a:cs typeface="+mj-lt"/>
              </a:rPr>
              <a:t>Leaving Certificate Applied Aims</a:t>
            </a:r>
            <a:endParaRPr lang="en-US" dirty="0">
              <a:solidFill>
                <a:schemeClr val="tx1"/>
              </a:solidFill>
            </a:endParaRPr>
          </a:p>
        </p:txBody>
      </p:sp>
      <p:sp>
        <p:nvSpPr>
          <p:cNvPr id="3" name="Content Placeholder 2">
            <a:extLst>
              <a:ext uri="{FF2B5EF4-FFF2-40B4-BE49-F238E27FC236}">
                <a16:creationId xmlns:a16="http://schemas.microsoft.com/office/drawing/2014/main" id="{0C634425-7AC8-E320-FD30-C3C55777BB99}"/>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ea typeface="+mn-lt"/>
                <a:cs typeface="+mn-lt"/>
              </a:rPr>
              <a:t>Prepares you for adult and working life  </a:t>
            </a:r>
            <a:endParaRPr lang="en-US" dirty="0">
              <a:cs typeface="Calibri" panose="020F0502020204030204"/>
            </a:endParaRPr>
          </a:p>
          <a:p>
            <a:r>
              <a:rPr lang="en-US" dirty="0" err="1">
                <a:ea typeface="+mn-lt"/>
                <a:cs typeface="+mn-lt"/>
              </a:rPr>
              <a:t>Recognises</a:t>
            </a:r>
            <a:r>
              <a:rPr lang="en-US" dirty="0">
                <a:ea typeface="+mn-lt"/>
                <a:cs typeface="+mn-lt"/>
              </a:rPr>
              <a:t> your talents </a:t>
            </a:r>
            <a:endParaRPr lang="en-US" dirty="0"/>
          </a:p>
          <a:p>
            <a:r>
              <a:rPr lang="en-US" dirty="0">
                <a:ea typeface="+mn-lt"/>
                <a:cs typeface="+mn-lt"/>
              </a:rPr>
              <a:t>Helps you to communicate better and make </a:t>
            </a:r>
            <a:endParaRPr lang="en-US" dirty="0"/>
          </a:p>
          <a:p>
            <a:r>
              <a:rPr lang="en-US" dirty="0">
                <a:ea typeface="+mn-lt"/>
                <a:cs typeface="+mn-lt"/>
              </a:rPr>
              <a:t>Lets you use your knowledge and skills to solve real problems</a:t>
            </a:r>
            <a:endParaRPr lang="en-US" dirty="0"/>
          </a:p>
          <a:p>
            <a:endParaRPr lang="en-US" dirty="0">
              <a:cs typeface="Calibri"/>
            </a:endParaRPr>
          </a:p>
        </p:txBody>
      </p:sp>
    </p:spTree>
    <p:extLst>
      <p:ext uri="{BB962C8B-B14F-4D97-AF65-F5344CB8AC3E}">
        <p14:creationId xmlns:p14="http://schemas.microsoft.com/office/powerpoint/2010/main" val="134329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2DD4-21E2-8FD6-4280-6EDCE0101255}"/>
              </a:ext>
            </a:extLst>
          </p:cNvPr>
          <p:cNvSpPr>
            <a:spLocks noGrp="1"/>
          </p:cNvSpPr>
          <p:nvPr>
            <p:ph type="title"/>
          </p:nvPr>
        </p:nvSpPr>
        <p:spPr>
          <a:xfrm>
            <a:off x="332014" y="1153572"/>
            <a:ext cx="3924300" cy="4461163"/>
          </a:xfrm>
        </p:spPr>
        <p:txBody>
          <a:bodyPr>
            <a:normAutofit/>
          </a:bodyPr>
          <a:lstStyle/>
          <a:p>
            <a:pPr>
              <a:spcBef>
                <a:spcPts val="0"/>
              </a:spcBef>
            </a:pPr>
            <a:r>
              <a:rPr lang="en-US" sz="3100" dirty="0">
                <a:solidFill>
                  <a:schemeClr val="tx1"/>
                </a:solidFill>
                <a:ea typeface="+mj-lt"/>
                <a:cs typeface="+mj-lt"/>
              </a:rPr>
              <a:t>LCA IS A Full Time Two Year </a:t>
            </a:r>
            <a:r>
              <a:rPr lang="en-US" sz="3100" dirty="0" err="1">
                <a:solidFill>
                  <a:schemeClr val="tx1"/>
                </a:solidFill>
                <a:ea typeface="+mj-lt"/>
                <a:cs typeface="+mj-lt"/>
              </a:rPr>
              <a:t>Programme</a:t>
            </a:r>
            <a:r>
              <a:rPr lang="en-US" sz="3100" dirty="0">
                <a:solidFill>
                  <a:schemeClr val="tx1"/>
                </a:solidFill>
                <a:ea typeface="+mj-lt"/>
                <a:cs typeface="+mj-lt"/>
              </a:rPr>
              <a:t> </a:t>
            </a:r>
          </a:p>
          <a:p>
            <a:endParaRPr lang="en-US" sz="3100" dirty="0">
              <a:solidFill>
                <a:srgbClr val="FFFFFF"/>
              </a:solidFill>
              <a:cs typeface="Calibri Light"/>
            </a:endParaRPr>
          </a:p>
        </p:txBody>
      </p:sp>
      <p:sp>
        <p:nvSpPr>
          <p:cNvPr id="3" name="Content Placeholder 2">
            <a:extLst>
              <a:ext uri="{FF2B5EF4-FFF2-40B4-BE49-F238E27FC236}">
                <a16:creationId xmlns:a16="http://schemas.microsoft.com/office/drawing/2014/main" id="{14AAA518-F704-CCCB-AA09-51A5BE7A8DA6}"/>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ea typeface="+mn-lt"/>
                <a:cs typeface="+mn-lt"/>
              </a:rPr>
              <a:t>Four sessions, 2 each year</a:t>
            </a:r>
            <a:endParaRPr lang="en-US" dirty="0">
              <a:cs typeface="Calibri"/>
            </a:endParaRPr>
          </a:p>
          <a:p>
            <a:endParaRPr lang="en-US" dirty="0">
              <a:cs typeface="Calibri"/>
            </a:endParaRPr>
          </a:p>
          <a:p>
            <a:endParaRPr lang="en-US" dirty="0">
              <a:cs typeface="Calibri"/>
            </a:endParaRPr>
          </a:p>
          <a:p>
            <a:r>
              <a:rPr lang="en-US" b="1" dirty="0">
                <a:cs typeface="Calibri"/>
              </a:rPr>
              <a:t>90% Attendance is compulsory </a:t>
            </a:r>
            <a:r>
              <a:rPr lang="en-US" dirty="0">
                <a:cs typeface="Calibri"/>
              </a:rPr>
              <a:t>in all courses (subjects) in order to complete Key Assignments and achieve credits</a:t>
            </a:r>
          </a:p>
          <a:p>
            <a:endParaRPr lang="en-US" dirty="0">
              <a:cs typeface="Calibri"/>
            </a:endParaRPr>
          </a:p>
        </p:txBody>
      </p:sp>
    </p:spTree>
    <p:extLst>
      <p:ext uri="{BB962C8B-B14F-4D97-AF65-F5344CB8AC3E}">
        <p14:creationId xmlns:p14="http://schemas.microsoft.com/office/powerpoint/2010/main" val="1614205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8F7E-CCD8-FE72-D4A2-CFA032CA7CC3}"/>
              </a:ext>
            </a:extLst>
          </p:cNvPr>
          <p:cNvSpPr>
            <a:spLocks noGrp="1"/>
          </p:cNvSpPr>
          <p:nvPr>
            <p:ph type="title"/>
          </p:nvPr>
        </p:nvSpPr>
        <p:spPr>
          <a:xfrm>
            <a:off x="1171074" y="1396686"/>
            <a:ext cx="3240506" cy="4064628"/>
          </a:xfrm>
        </p:spPr>
        <p:txBody>
          <a:bodyPr>
            <a:normAutofit/>
          </a:bodyPr>
          <a:lstStyle/>
          <a:p>
            <a:r>
              <a:rPr lang="en-US" dirty="0">
                <a:solidFill>
                  <a:schemeClr val="tx1"/>
                </a:solidFill>
                <a:ea typeface="+mj-lt"/>
                <a:cs typeface="+mj-lt"/>
              </a:rPr>
              <a:t>Leaving Certificate Applied Terminology</a:t>
            </a:r>
            <a:endParaRPr lang="en-US" dirty="0">
              <a:solidFill>
                <a:schemeClr val="tx1"/>
              </a:solidFill>
            </a:endParaRPr>
          </a:p>
        </p:txBody>
      </p:sp>
      <p:sp>
        <p:nvSpPr>
          <p:cNvPr id="3" name="Content Placeholder 2">
            <a:extLst>
              <a:ext uri="{FF2B5EF4-FFF2-40B4-BE49-F238E27FC236}">
                <a16:creationId xmlns:a16="http://schemas.microsoft.com/office/drawing/2014/main" id="{2394FD3F-006C-A40E-C016-752DA9E77E61}"/>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sz="2600" b="1" dirty="0">
                <a:ea typeface="+mn-lt"/>
                <a:cs typeface="+mn-lt"/>
              </a:rPr>
              <a:t>Session</a:t>
            </a:r>
            <a:endParaRPr lang="en-US" sz="2600" dirty="0">
              <a:cs typeface="Calibri" panose="020F0502020204030204"/>
            </a:endParaRPr>
          </a:p>
          <a:p>
            <a:r>
              <a:rPr lang="en-US" sz="2600" dirty="0">
                <a:ea typeface="+mn-lt"/>
                <a:cs typeface="+mn-lt"/>
              </a:rPr>
              <a:t>For the purpose of the Leaving Certificate Applied the school year is divided into two sessions</a:t>
            </a:r>
            <a:endParaRPr lang="en-US" sz="2600" dirty="0"/>
          </a:p>
          <a:p>
            <a:r>
              <a:rPr lang="en-US" sz="2600" dirty="0">
                <a:ea typeface="+mn-lt"/>
                <a:cs typeface="+mn-lt"/>
              </a:rPr>
              <a:t>Session I - September to the end of January </a:t>
            </a:r>
            <a:endParaRPr lang="en-US" sz="2600" dirty="0"/>
          </a:p>
          <a:p>
            <a:r>
              <a:rPr lang="en-US" sz="2600" dirty="0">
                <a:ea typeface="+mn-lt"/>
                <a:cs typeface="+mn-lt"/>
              </a:rPr>
              <a:t>Session II - February to June. </a:t>
            </a:r>
            <a:endParaRPr lang="en-US" sz="2600" dirty="0"/>
          </a:p>
          <a:p>
            <a:r>
              <a:rPr lang="en-US" sz="2600" dirty="0">
                <a:ea typeface="+mn-lt"/>
                <a:cs typeface="+mn-lt"/>
              </a:rPr>
              <a:t>The full two- year </a:t>
            </a:r>
            <a:r>
              <a:rPr lang="en-US" sz="2600" dirty="0" err="1">
                <a:ea typeface="+mn-lt"/>
                <a:cs typeface="+mn-lt"/>
              </a:rPr>
              <a:t>programme</a:t>
            </a:r>
            <a:r>
              <a:rPr lang="en-US" sz="2600" dirty="0">
                <a:ea typeface="+mn-lt"/>
                <a:cs typeface="+mn-lt"/>
              </a:rPr>
              <a:t> has four sessions altogether</a:t>
            </a:r>
            <a:endParaRPr lang="en-US" sz="2600" dirty="0"/>
          </a:p>
        </p:txBody>
      </p:sp>
    </p:spTree>
    <p:extLst>
      <p:ext uri="{BB962C8B-B14F-4D97-AF65-F5344CB8AC3E}">
        <p14:creationId xmlns:p14="http://schemas.microsoft.com/office/powerpoint/2010/main" val="301981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64CC-C32F-A547-E6FD-9DA929395F39}"/>
              </a:ext>
            </a:extLst>
          </p:cNvPr>
          <p:cNvSpPr>
            <a:spLocks noGrp="1"/>
          </p:cNvSpPr>
          <p:nvPr>
            <p:ph type="title"/>
          </p:nvPr>
        </p:nvSpPr>
        <p:spPr>
          <a:xfrm>
            <a:off x="1171074" y="1396686"/>
            <a:ext cx="3240506" cy="4064628"/>
          </a:xfrm>
        </p:spPr>
        <p:txBody>
          <a:bodyPr>
            <a:normAutofit/>
          </a:bodyPr>
          <a:lstStyle/>
          <a:p>
            <a:r>
              <a:rPr lang="en-US" dirty="0">
                <a:solidFill>
                  <a:schemeClr val="tx1"/>
                </a:solidFill>
                <a:ea typeface="+mj-lt"/>
                <a:cs typeface="+mj-lt"/>
              </a:rPr>
              <a:t>Leaving Certificate Applied Terminology</a:t>
            </a:r>
            <a:endParaRPr lang="en-US" dirty="0">
              <a:solidFill>
                <a:schemeClr val="tx1"/>
              </a:solidFill>
            </a:endParaRPr>
          </a:p>
        </p:txBody>
      </p:sp>
      <p:sp>
        <p:nvSpPr>
          <p:cNvPr id="3" name="Content Placeholder 2">
            <a:extLst>
              <a:ext uri="{FF2B5EF4-FFF2-40B4-BE49-F238E27FC236}">
                <a16:creationId xmlns:a16="http://schemas.microsoft.com/office/drawing/2014/main" id="{B88EE077-A8FB-DE2A-E471-C238F27732F2}"/>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b="1" dirty="0">
                <a:ea typeface="+mn-lt"/>
                <a:cs typeface="+mn-lt"/>
              </a:rPr>
              <a:t>Courses </a:t>
            </a:r>
            <a:endParaRPr lang="en-US" dirty="0">
              <a:cs typeface="Calibri" panose="020F0502020204030204"/>
            </a:endParaRPr>
          </a:p>
          <a:p>
            <a:r>
              <a:rPr lang="en-US" dirty="0">
                <a:ea typeface="+mn-lt"/>
                <a:cs typeface="+mn-lt"/>
              </a:rPr>
              <a:t>A course is an area of study made up of a number of modules </a:t>
            </a:r>
            <a:r>
              <a:rPr lang="en-US" dirty="0" err="1">
                <a:ea typeface="+mn-lt"/>
                <a:cs typeface="+mn-lt"/>
              </a:rPr>
              <a:t>e.g</a:t>
            </a:r>
            <a:r>
              <a:rPr lang="en-US" dirty="0">
                <a:ea typeface="+mn-lt"/>
                <a:cs typeface="+mn-lt"/>
              </a:rPr>
              <a:t> English and Communication is a course</a:t>
            </a:r>
            <a:endParaRPr lang="en-US" dirty="0"/>
          </a:p>
          <a:p>
            <a:endParaRPr lang="en-US" dirty="0">
              <a:cs typeface="Calibri"/>
            </a:endParaRPr>
          </a:p>
        </p:txBody>
      </p:sp>
    </p:spTree>
    <p:extLst>
      <p:ext uri="{BB962C8B-B14F-4D97-AF65-F5344CB8AC3E}">
        <p14:creationId xmlns:p14="http://schemas.microsoft.com/office/powerpoint/2010/main" val="3168244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33E5-9D38-A23A-31EA-230FE2D27BF1}"/>
              </a:ext>
            </a:extLst>
          </p:cNvPr>
          <p:cNvSpPr>
            <a:spLocks noGrp="1"/>
          </p:cNvSpPr>
          <p:nvPr>
            <p:ph type="title"/>
          </p:nvPr>
        </p:nvSpPr>
        <p:spPr>
          <a:xfrm>
            <a:off x="1171074" y="1396686"/>
            <a:ext cx="3240506" cy="4064628"/>
          </a:xfrm>
        </p:spPr>
        <p:txBody>
          <a:bodyPr>
            <a:normAutofit/>
          </a:bodyPr>
          <a:lstStyle/>
          <a:p>
            <a:r>
              <a:rPr lang="en-US" dirty="0">
                <a:solidFill>
                  <a:schemeClr val="tx1"/>
                </a:solidFill>
                <a:ea typeface="+mj-lt"/>
                <a:cs typeface="+mj-lt"/>
              </a:rPr>
              <a:t>Leaving Certificate Applied Terminology</a:t>
            </a:r>
            <a:endParaRPr lang="en-US" dirty="0">
              <a:solidFill>
                <a:schemeClr val="tx1"/>
              </a:solidFill>
            </a:endParaRPr>
          </a:p>
        </p:txBody>
      </p:sp>
      <p:sp>
        <p:nvSpPr>
          <p:cNvPr id="3" name="Content Placeholder 2">
            <a:extLst>
              <a:ext uri="{FF2B5EF4-FFF2-40B4-BE49-F238E27FC236}">
                <a16:creationId xmlns:a16="http://schemas.microsoft.com/office/drawing/2014/main" id="{938B840B-51AB-B519-0C94-2E3866D4BF81}"/>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b="1" dirty="0">
                <a:ea typeface="+mn-lt"/>
                <a:cs typeface="+mn-lt"/>
              </a:rPr>
              <a:t>Modules</a:t>
            </a:r>
            <a:r>
              <a:rPr lang="en-US" dirty="0">
                <a:ea typeface="+mn-lt"/>
                <a:cs typeface="+mn-lt"/>
              </a:rPr>
              <a:t> </a:t>
            </a:r>
            <a:endParaRPr lang="en-US" dirty="0">
              <a:cs typeface="Calibri" panose="020F0502020204030204"/>
            </a:endParaRPr>
          </a:p>
          <a:p>
            <a:r>
              <a:rPr lang="en-US" dirty="0">
                <a:ea typeface="+mn-lt"/>
                <a:cs typeface="+mn-lt"/>
              </a:rPr>
              <a:t>A module is a topic within a course and will be taught in 3-4 class periods per week over one session </a:t>
            </a:r>
            <a:r>
              <a:rPr lang="en-US" dirty="0" err="1">
                <a:ea typeface="+mn-lt"/>
                <a:cs typeface="+mn-lt"/>
              </a:rPr>
              <a:t>e.g</a:t>
            </a:r>
            <a:r>
              <a:rPr lang="en-US" dirty="0">
                <a:ea typeface="+mn-lt"/>
                <a:cs typeface="+mn-lt"/>
              </a:rPr>
              <a:t>   Personal and social communications is one module in the English and Communication Course</a:t>
            </a:r>
            <a:endParaRPr lang="en-US" dirty="0"/>
          </a:p>
          <a:p>
            <a:endParaRPr lang="en-US" dirty="0">
              <a:cs typeface="Calibri"/>
            </a:endParaRPr>
          </a:p>
        </p:txBody>
      </p:sp>
    </p:spTree>
    <p:extLst>
      <p:ext uri="{BB962C8B-B14F-4D97-AF65-F5344CB8AC3E}">
        <p14:creationId xmlns:p14="http://schemas.microsoft.com/office/powerpoint/2010/main" val="301180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4350F-1CA7-D6C1-84FC-9DF84B05FC8C}"/>
              </a:ext>
            </a:extLst>
          </p:cNvPr>
          <p:cNvSpPr>
            <a:spLocks noGrp="1"/>
          </p:cNvSpPr>
          <p:nvPr>
            <p:ph type="title"/>
          </p:nvPr>
        </p:nvSpPr>
        <p:spPr>
          <a:xfrm>
            <a:off x="1171074" y="1396686"/>
            <a:ext cx="3240506" cy="4064628"/>
          </a:xfrm>
        </p:spPr>
        <p:txBody>
          <a:bodyPr>
            <a:normAutofit/>
          </a:bodyPr>
          <a:lstStyle/>
          <a:p>
            <a:r>
              <a:rPr lang="en-US" dirty="0">
                <a:solidFill>
                  <a:schemeClr val="tx1"/>
                </a:solidFill>
                <a:cs typeface="Calibri Light"/>
              </a:rPr>
              <a:t>Leaving Cert Applied Terminology</a:t>
            </a:r>
          </a:p>
        </p:txBody>
      </p:sp>
      <p:sp>
        <p:nvSpPr>
          <p:cNvPr id="3" name="Content Placeholder 2">
            <a:extLst>
              <a:ext uri="{FF2B5EF4-FFF2-40B4-BE49-F238E27FC236}">
                <a16:creationId xmlns:a16="http://schemas.microsoft.com/office/drawing/2014/main" id="{4E3212D3-1299-3CD2-C93F-A40AE38F76BB}"/>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sz="2200">
                <a:ea typeface="+mn-lt"/>
                <a:cs typeface="+mn-lt"/>
              </a:rPr>
              <a:t>Seven tasks to be completed over the 2 years:</a:t>
            </a:r>
            <a:endParaRPr lang="en-US" sz="2200">
              <a:cs typeface="Calibri" panose="020F0502020204030204"/>
            </a:endParaRPr>
          </a:p>
          <a:p>
            <a:r>
              <a:rPr lang="en-US" sz="2200">
                <a:ea typeface="+mn-lt"/>
                <a:cs typeface="+mn-lt"/>
              </a:rPr>
              <a:t> 1 in Session I Year 1</a:t>
            </a:r>
            <a:endParaRPr lang="en-US" sz="2200"/>
          </a:p>
          <a:p>
            <a:pPr marL="0" indent="0">
              <a:buNone/>
            </a:pPr>
            <a:r>
              <a:rPr lang="en-US" sz="2200">
                <a:ea typeface="+mn-lt"/>
                <a:cs typeface="+mn-lt"/>
              </a:rPr>
              <a:t>    2 in Session II Year I </a:t>
            </a:r>
          </a:p>
          <a:p>
            <a:r>
              <a:rPr lang="en-US" sz="2200">
                <a:ea typeface="+mn-lt"/>
                <a:cs typeface="+mn-lt"/>
              </a:rPr>
              <a:t>3 in Session III Year II </a:t>
            </a:r>
            <a:endParaRPr lang="en-US" sz="2200"/>
          </a:p>
          <a:p>
            <a:r>
              <a:rPr lang="en-US" sz="2200">
                <a:ea typeface="+mn-lt"/>
                <a:cs typeface="+mn-lt"/>
              </a:rPr>
              <a:t>Personal Reflection Task to be completed over the two years. (Two reflective statements – one at the end of Year I and one at the end of Year II)</a:t>
            </a:r>
            <a:endParaRPr lang="en-US" sz="2200"/>
          </a:p>
          <a:p>
            <a:r>
              <a:rPr lang="en-US" sz="2200">
                <a:ea typeface="+mn-lt"/>
                <a:cs typeface="+mn-lt"/>
              </a:rPr>
              <a:t>An interview for six tasks </a:t>
            </a:r>
            <a:endParaRPr lang="en-US" sz="2200"/>
          </a:p>
          <a:p>
            <a:endParaRPr lang="en-US" sz="2200">
              <a:cs typeface="Calibri"/>
            </a:endParaRPr>
          </a:p>
        </p:txBody>
      </p:sp>
    </p:spTree>
    <p:extLst>
      <p:ext uri="{BB962C8B-B14F-4D97-AF65-F5344CB8AC3E}">
        <p14:creationId xmlns:p14="http://schemas.microsoft.com/office/powerpoint/2010/main" val="252518892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563C1"/>
      </a:accent1>
      <a:accent2>
        <a:srgbClr val="FFC000"/>
      </a:accent2>
      <a:accent3>
        <a:srgbClr val="00B050"/>
      </a:accent3>
      <a:accent4>
        <a:srgbClr val="C00000"/>
      </a:accent4>
      <a:accent5>
        <a:srgbClr val="0563C1"/>
      </a:accent5>
      <a:accent6>
        <a:srgbClr val="FFC000"/>
      </a:accent6>
      <a:hlink>
        <a:srgbClr val="00B050"/>
      </a:hlink>
      <a:folHlink>
        <a:srgbClr val="C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E12A33-4429-4517-98C8-EE71EF015B65}" vid="{B7258FB6-A92D-4E57-9BC4-A3E3DAB218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C1484BA477104AA7D006ED7B791A40" ma:contentTypeVersion="6" ma:contentTypeDescription="Create a new document." ma:contentTypeScope="" ma:versionID="429f578992902d5d5bffd0095361c6dd">
  <xsd:schema xmlns:xsd="http://www.w3.org/2001/XMLSchema" xmlns:xs="http://www.w3.org/2001/XMLSchema" xmlns:p="http://schemas.microsoft.com/office/2006/metadata/properties" xmlns:ns2="fc2c0785-df59-4e98-9f97-8145ef4cc871" xmlns:ns3="a4a4c517-be87-485d-8059-7f41725691a5" targetNamespace="http://schemas.microsoft.com/office/2006/metadata/properties" ma:root="true" ma:fieldsID="d4f2ca6841f8b198e5276c372d403fbd" ns2:_="" ns3:_="">
    <xsd:import namespace="fc2c0785-df59-4e98-9f97-8145ef4cc871"/>
    <xsd:import namespace="a4a4c517-be87-485d-8059-7f41725691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2c0785-df59-4e98-9f97-8145ef4cc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a4c517-be87-485d-8059-7f41725691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1BF050-8E26-4A8A-BF2E-D8A59151EDC2}">
  <ds:schemaRefs>
    <ds:schemaRef ds:uri="http://schemas.microsoft.com/sharepoint/v3/contenttype/forms"/>
  </ds:schemaRefs>
</ds:datastoreItem>
</file>

<file path=customXml/itemProps2.xml><?xml version="1.0" encoding="utf-8"?>
<ds:datastoreItem xmlns:ds="http://schemas.openxmlformats.org/officeDocument/2006/customXml" ds:itemID="{136CB922-F894-4A10-9B5E-DE0CCCF1C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2c0785-df59-4e98-9f97-8145ef4cc871"/>
    <ds:schemaRef ds:uri="a4a4c517-be87-485d-8059-7f4172569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5A691E-6CD4-47A5-8120-D9A44CE40059}">
  <ds:schemaRefs>
    <ds:schemaRef ds:uri="http://schemas.microsoft.com/office/2006/metadata/properties"/>
    <ds:schemaRef ds:uri="http://schemas.microsoft.com/office/2006/documentManagement/types"/>
    <ds:schemaRef ds:uri="b7826389-f6d0-4beb-9978-691dfaa90736"/>
    <ds:schemaRef ds:uri="http://purl.org/dc/dcmitype/"/>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18b41bfd-3ce4-4546-8947-310a866fabb7"/>
  </ds:schemaRefs>
</ds:datastoreItem>
</file>

<file path=docProps/app.xml><?xml version="1.0" encoding="utf-8"?>
<Properties xmlns="http://schemas.openxmlformats.org/officeDocument/2006/extended-properties" xmlns:vt="http://schemas.openxmlformats.org/officeDocument/2006/docPropsVTypes">
  <Template/>
  <TotalTime>9</TotalTime>
  <Words>1303</Words>
  <Application>Microsoft Office PowerPoint</Application>
  <PresentationFormat>Widescreen</PresentationFormat>
  <Paragraphs>186</Paragraphs>
  <Slides>37</Slides>
  <Notes>2</Notes>
  <HiddenSlides>3</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5th  Year Parent/Guardian Information Evening   </vt:lpstr>
      <vt:lpstr>Welcome</vt:lpstr>
      <vt:lpstr>5th LCA Parents </vt:lpstr>
      <vt:lpstr>Leaving Certificate Applied Aims</vt:lpstr>
      <vt:lpstr>LCA IS A Full Time Two Year Programme  </vt:lpstr>
      <vt:lpstr>Leaving Certificate Applied Terminology</vt:lpstr>
      <vt:lpstr>Leaving Certificate Applied Terminology</vt:lpstr>
      <vt:lpstr>Leaving Certificate Applied Terminology</vt:lpstr>
      <vt:lpstr>Leaving Cert Applied Terminology</vt:lpstr>
      <vt:lpstr>Leaving Cert Applied Terminology</vt:lpstr>
      <vt:lpstr> </vt:lpstr>
      <vt:lpstr>Leaving Certificate Applied Assessment </vt:lpstr>
      <vt:lpstr>Leaving Certificate Applied - Overall Cert</vt:lpstr>
      <vt:lpstr>Work Experience</vt:lpstr>
      <vt:lpstr>Reminders</vt:lpstr>
      <vt:lpstr>Dates of upcoming LCA Events</vt:lpstr>
      <vt:lpstr>Attendance/Punctuality</vt:lpstr>
      <vt:lpstr>Uniform</vt:lpstr>
      <vt:lpstr>Journal/Teams</vt:lpstr>
      <vt:lpstr>Positive Discipline</vt:lpstr>
      <vt:lpstr>Implementing Code of Behaviour</vt:lpstr>
      <vt:lpstr>PowerPoint Presentation</vt:lpstr>
      <vt:lpstr>After school study</vt:lpstr>
      <vt:lpstr>Mobile phone policy</vt:lpstr>
      <vt:lpstr>Regular assessments/Term tests</vt:lpstr>
      <vt:lpstr>Student Supports</vt:lpstr>
      <vt:lpstr>PowerPoint Presentation</vt:lpstr>
      <vt:lpstr>Survey to look at how students are supported in school.</vt:lpstr>
      <vt:lpstr>PowerPoint Presentation</vt:lpstr>
      <vt:lpstr>PowerPoint Presentation</vt:lpstr>
      <vt:lpstr>PowerPoint Presentation</vt:lpstr>
      <vt:lpstr>Other</vt:lpstr>
      <vt:lpstr>General Updates:</vt:lpstr>
      <vt:lpstr>General Updates:</vt:lpstr>
      <vt:lpstr>Website</vt:lpstr>
      <vt:lpstr>Board of Management</vt:lpstr>
      <vt:lpstr>School 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Forde</dc:creator>
  <cp:lastModifiedBy>Catriona Maher</cp:lastModifiedBy>
  <cp:revision>78</cp:revision>
  <dcterms:created xsi:type="dcterms:W3CDTF">2023-11-10T10:29:38Z</dcterms:created>
  <dcterms:modified xsi:type="dcterms:W3CDTF">2024-09-26T14:04:29Z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0x0101003BC1484BA477104AA7D006ED7B791A40</vt:lpwstr>
  </property>
</Properties>
</file>