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8" r:id="rId5"/>
    <p:sldId id="281" r:id="rId6"/>
    <p:sldId id="282" r:id="rId7"/>
    <p:sldId id="283" r:id="rId8"/>
    <p:sldId id="284" r:id="rId9"/>
    <p:sldId id="285" r:id="rId10"/>
    <p:sldId id="286" r:id="rId11"/>
    <p:sldId id="290" r:id="rId12"/>
    <p:sldId id="302" r:id="rId13"/>
    <p:sldId id="304" r:id="rId14"/>
    <p:sldId id="291" r:id="rId15"/>
    <p:sldId id="292" r:id="rId16"/>
    <p:sldId id="293" r:id="rId17"/>
    <p:sldId id="294" r:id="rId18"/>
    <p:sldId id="295" r:id="rId19"/>
    <p:sldId id="300" r:id="rId20"/>
    <p:sldId id="296" r:id="rId21"/>
    <p:sldId id="297" r:id="rId22"/>
    <p:sldId id="299" r:id="rId23"/>
    <p:sldId id="301" r:id="rId24"/>
    <p:sldId id="298" r:id="rId25"/>
    <p:sldId id="288" r:id="rId26"/>
    <p:sldId id="289" r:id="rId27"/>
    <p:sldId id="280" r:id="rId28"/>
    <p:sldId id="273" r:id="rId29"/>
    <p:sldId id="274" r:id="rId30"/>
    <p:sldId id="275" r:id="rId31"/>
    <p:sldId id="276" r:id="rId32"/>
    <p:sldId id="277" r:id="rId33"/>
    <p:sldId id="278" r:id="rId34"/>
    <p:sldId id="260" r:id="rId35"/>
    <p:sldId id="261" r:id="rId36"/>
    <p:sldId id="262" r:id="rId37"/>
    <p:sldId id="263" r:id="rId38"/>
    <p:sldId id="264" r:id="rId39"/>
    <p:sldId id="265" r:id="rId40"/>
    <p:sldId id="266" r:id="rId41"/>
    <p:sldId id="267" r:id="rId42"/>
    <p:sldId id="268" r:id="rId43"/>
    <p:sldId id="272" r:id="rId44"/>
    <p:sldId id="269" r:id="rId45"/>
    <p:sldId id="270" r:id="rId46"/>
    <p:sldId id="271" r:id="rId47"/>
    <p:sldId id="2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258"/>
            <p14:sldId id="281"/>
            <p14:sldId id="282"/>
            <p14:sldId id="283"/>
            <p14:sldId id="284"/>
            <p14:sldId id="285"/>
            <p14:sldId id="286"/>
            <p14:sldId id="290"/>
            <p14:sldId id="302"/>
            <p14:sldId id="304"/>
            <p14:sldId id="291"/>
            <p14:sldId id="292"/>
            <p14:sldId id="293"/>
            <p14:sldId id="294"/>
            <p14:sldId id="295"/>
            <p14:sldId id="300"/>
            <p14:sldId id="296"/>
            <p14:sldId id="297"/>
            <p14:sldId id="299"/>
            <p14:sldId id="301"/>
            <p14:sldId id="298"/>
            <p14:sldId id="288"/>
            <p14:sldId id="289"/>
            <p14:sldId id="280"/>
            <p14:sldId id="273"/>
            <p14:sldId id="274"/>
            <p14:sldId id="275"/>
            <p14:sldId id="276"/>
            <p14:sldId id="277"/>
            <p14:sldId id="278"/>
            <p14:sldId id="260"/>
            <p14:sldId id="261"/>
            <p14:sldId id="262"/>
            <p14:sldId id="263"/>
            <p14:sldId id="264"/>
            <p14:sldId id="265"/>
            <p14:sldId id="266"/>
            <p14:sldId id="267"/>
            <p14:sldId id="268"/>
            <p14:sldId id="272"/>
            <p14:sldId id="269"/>
            <p14:sldId id="270"/>
            <p14:sldId id="271"/>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EBC68-1213-94A7-B1EA-D8F23083E21C}" v="37" dt="2024-09-24T13:01:14.428"/>
    <p1510:client id="{8EF43113-DD97-43A1-AC40-FE9A623249F2}" v="39" dt="2024-09-24T15:17:43.703"/>
    <p1510:client id="{AD914D9F-5853-420A-AEC5-7E20736A5C7E}" v="11" dt="2024-09-24T16:03:25.825"/>
    <p1510:client id="{CF6AF170-C657-4B19-A7E3-EAE18F966412}" v="113" dt="2024-09-24T15:53:29.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Molloy" userId="S::paula.molloy@borrisokanecc.ie::a49172fe-4815-4542-8897-f3704f60351d" providerId="AD" clId="Web-{43CEBC68-1213-94A7-B1EA-D8F23083E21C}"/>
    <pc:docChg chg="modSld">
      <pc:chgData name="Paula Molloy" userId="S::paula.molloy@borrisokanecc.ie::a49172fe-4815-4542-8897-f3704f60351d" providerId="AD" clId="Web-{43CEBC68-1213-94A7-B1EA-D8F23083E21C}" dt="2024-09-24T13:01:13.960" v="34" actId="20577"/>
      <pc:docMkLst>
        <pc:docMk/>
      </pc:docMkLst>
      <pc:sldChg chg="modSp">
        <pc:chgData name="Paula Molloy" userId="S::paula.molloy@borrisokanecc.ie::a49172fe-4815-4542-8897-f3704f60351d" providerId="AD" clId="Web-{43CEBC68-1213-94A7-B1EA-D8F23083E21C}" dt="2024-09-24T13:00:16.286" v="10" actId="20577"/>
        <pc:sldMkLst>
          <pc:docMk/>
          <pc:sldMk cId="2051499595" sldId="275"/>
        </pc:sldMkLst>
        <pc:spChg chg="mod">
          <ac:chgData name="Paula Molloy" userId="S::paula.molloy@borrisokanecc.ie::a49172fe-4815-4542-8897-f3704f60351d" providerId="AD" clId="Web-{43CEBC68-1213-94A7-B1EA-D8F23083E21C}" dt="2024-09-24T13:00:16.286" v="10" actId="20577"/>
          <ac:spMkLst>
            <pc:docMk/>
            <pc:sldMk cId="2051499595" sldId="275"/>
            <ac:spMk id="3" creationId="{7C7BACE4-EBFC-5B32-5DB3-A81D40A0AC90}"/>
          </ac:spMkLst>
        </pc:spChg>
      </pc:sldChg>
      <pc:sldChg chg="modSp">
        <pc:chgData name="Paula Molloy" userId="S::paula.molloy@borrisokanecc.ie::a49172fe-4815-4542-8897-f3704f60351d" providerId="AD" clId="Web-{43CEBC68-1213-94A7-B1EA-D8F23083E21C}" dt="2024-09-24T13:01:13.960" v="34" actId="20577"/>
        <pc:sldMkLst>
          <pc:docMk/>
          <pc:sldMk cId="719356337" sldId="283"/>
        </pc:sldMkLst>
        <pc:spChg chg="mod">
          <ac:chgData name="Paula Molloy" userId="S::paula.molloy@borrisokanecc.ie::a49172fe-4815-4542-8897-f3704f60351d" providerId="AD" clId="Web-{43CEBC68-1213-94A7-B1EA-D8F23083E21C}" dt="2024-09-24T13:01:13.960" v="34" actId="20577"/>
          <ac:spMkLst>
            <pc:docMk/>
            <pc:sldMk cId="719356337" sldId="283"/>
            <ac:spMk id="3" creationId="{7C7BACE4-EBFC-5B32-5DB3-A81D40A0AC90}"/>
          </ac:spMkLst>
        </pc:spChg>
      </pc:sldChg>
    </pc:docChg>
  </pc:docChgLst>
  <pc:docChgLst>
    <pc:chgData name="Eimear Lyons" userId="S::eimear.lyons@borrisokanecc.ie::3d0ea41e-5b0a-4103-87b6-6ea851be0cf9" providerId="AD" clId="Web-{AD914D9F-5853-420A-AEC5-7E20736A5C7E}"/>
    <pc:docChg chg="modSld">
      <pc:chgData name="Eimear Lyons" userId="S::eimear.lyons@borrisokanecc.ie::3d0ea41e-5b0a-4103-87b6-6ea851be0cf9" providerId="AD" clId="Web-{AD914D9F-5853-420A-AEC5-7E20736A5C7E}" dt="2024-09-24T16:03:25.825" v="10" actId="20577"/>
      <pc:docMkLst>
        <pc:docMk/>
      </pc:docMkLst>
      <pc:sldChg chg="modSp">
        <pc:chgData name="Eimear Lyons" userId="S::eimear.lyons@borrisokanecc.ie::3d0ea41e-5b0a-4103-87b6-6ea851be0cf9" providerId="AD" clId="Web-{AD914D9F-5853-420A-AEC5-7E20736A5C7E}" dt="2024-09-24T16:01:23.555" v="3" actId="20577"/>
        <pc:sldMkLst>
          <pc:docMk/>
          <pc:sldMk cId="1561837462" sldId="290"/>
        </pc:sldMkLst>
        <pc:spChg chg="mod">
          <ac:chgData name="Eimear Lyons" userId="S::eimear.lyons@borrisokanecc.ie::3d0ea41e-5b0a-4103-87b6-6ea851be0cf9" providerId="AD" clId="Web-{AD914D9F-5853-420A-AEC5-7E20736A5C7E}" dt="2024-09-24T16:01:23.555" v="3" actId="20577"/>
          <ac:spMkLst>
            <pc:docMk/>
            <pc:sldMk cId="1561837462" sldId="290"/>
            <ac:spMk id="3" creationId="{00000000-0000-0000-0000-000000000000}"/>
          </ac:spMkLst>
        </pc:spChg>
      </pc:sldChg>
      <pc:sldChg chg="modSp">
        <pc:chgData name="Eimear Lyons" userId="S::eimear.lyons@borrisokanecc.ie::3d0ea41e-5b0a-4103-87b6-6ea851be0cf9" providerId="AD" clId="Web-{AD914D9F-5853-420A-AEC5-7E20736A5C7E}" dt="2024-09-24T16:03:25.825" v="10" actId="20577"/>
        <pc:sldMkLst>
          <pc:docMk/>
          <pc:sldMk cId="165429003" sldId="304"/>
        </pc:sldMkLst>
        <pc:spChg chg="mod">
          <ac:chgData name="Eimear Lyons" userId="S::eimear.lyons@borrisokanecc.ie::3d0ea41e-5b0a-4103-87b6-6ea851be0cf9" providerId="AD" clId="Web-{AD914D9F-5853-420A-AEC5-7E20736A5C7E}" dt="2024-09-24T16:03:25.825" v="10" actId="20577"/>
          <ac:spMkLst>
            <pc:docMk/>
            <pc:sldMk cId="165429003" sldId="304"/>
            <ac:spMk id="2" creationId="{B3EB5995-3F1B-8D90-6DE8-27F688A4DFA4}"/>
          </ac:spMkLst>
        </pc:spChg>
      </pc:sldChg>
    </pc:docChg>
  </pc:docChgLst>
  <pc:docChgLst>
    <pc:chgData name="Eimear Lyons" userId="S::eimear.lyons@borrisokanecc.ie::3d0ea41e-5b0a-4103-87b6-6ea851be0cf9" providerId="AD" clId="Web-{8EF43113-DD97-43A1-AC40-FE9A623249F2}"/>
    <pc:docChg chg="addSld delSld modSld modSection">
      <pc:chgData name="Eimear Lyons" userId="S::eimear.lyons@borrisokanecc.ie::3d0ea41e-5b0a-4103-87b6-6ea851be0cf9" providerId="AD" clId="Web-{8EF43113-DD97-43A1-AC40-FE9A623249F2}" dt="2024-09-24T15:17:43.703" v="40"/>
      <pc:docMkLst>
        <pc:docMk/>
      </pc:docMkLst>
      <pc:sldChg chg="modSp">
        <pc:chgData name="Eimear Lyons" userId="S::eimear.lyons@borrisokanecc.ie::3d0ea41e-5b0a-4103-87b6-6ea851be0cf9" providerId="AD" clId="Web-{8EF43113-DD97-43A1-AC40-FE9A623249F2}" dt="2024-09-24T15:17:40.297" v="39" actId="20577"/>
        <pc:sldMkLst>
          <pc:docMk/>
          <pc:sldMk cId="1601497374" sldId="291"/>
        </pc:sldMkLst>
        <pc:spChg chg="mod">
          <ac:chgData name="Eimear Lyons" userId="S::eimear.lyons@borrisokanecc.ie::3d0ea41e-5b0a-4103-87b6-6ea851be0cf9" providerId="AD" clId="Web-{8EF43113-DD97-43A1-AC40-FE9A623249F2}" dt="2024-09-24T15:17:40.297" v="39" actId="20577"/>
          <ac:spMkLst>
            <pc:docMk/>
            <pc:sldMk cId="1601497374" sldId="291"/>
            <ac:spMk id="3" creationId="{00000000-0000-0000-0000-000000000000}"/>
          </ac:spMkLst>
        </pc:spChg>
      </pc:sldChg>
      <pc:sldChg chg="new del">
        <pc:chgData name="Eimear Lyons" userId="S::eimear.lyons@borrisokanecc.ie::3d0ea41e-5b0a-4103-87b6-6ea851be0cf9" providerId="AD" clId="Web-{8EF43113-DD97-43A1-AC40-FE9A623249F2}" dt="2024-09-24T15:17:43.703" v="40"/>
        <pc:sldMkLst>
          <pc:docMk/>
          <pc:sldMk cId="3138129303" sldId="302"/>
        </pc:sldMkLst>
      </pc:sldChg>
    </pc:docChg>
  </pc:docChgLst>
  <pc:docChgLst>
    <pc:chgData name="Eimear Lyons" userId="S::eimear.lyons@borrisokanecc.ie::3d0ea41e-5b0a-4103-87b6-6ea851be0cf9" providerId="AD" clId="Web-{CF6AF170-C657-4B19-A7E3-EAE18F966412}"/>
    <pc:docChg chg="addSld delSld modSld modSection">
      <pc:chgData name="Eimear Lyons" userId="S::eimear.lyons@borrisokanecc.ie::3d0ea41e-5b0a-4103-87b6-6ea851be0cf9" providerId="AD" clId="Web-{CF6AF170-C657-4B19-A7E3-EAE18F966412}" dt="2024-09-24T15:53:29.926" v="107" actId="20577"/>
      <pc:docMkLst>
        <pc:docMk/>
      </pc:docMkLst>
      <pc:sldChg chg="addSp delSp">
        <pc:chgData name="Eimear Lyons" userId="S::eimear.lyons@borrisokanecc.ie::3d0ea41e-5b0a-4103-87b6-6ea851be0cf9" providerId="AD" clId="Web-{CF6AF170-C657-4B19-A7E3-EAE18F966412}" dt="2024-09-24T15:48:36.326" v="65"/>
        <pc:sldMkLst>
          <pc:docMk/>
          <pc:sldMk cId="1561837462" sldId="290"/>
        </pc:sldMkLst>
        <pc:inkChg chg="add del">
          <ac:chgData name="Eimear Lyons" userId="S::eimear.lyons@borrisokanecc.ie::3d0ea41e-5b0a-4103-87b6-6ea851be0cf9" providerId="AD" clId="Web-{CF6AF170-C657-4B19-A7E3-EAE18F966412}" dt="2024-09-24T15:48:36.326" v="65"/>
          <ac:inkMkLst>
            <pc:docMk/>
            <pc:sldMk cId="1561837462" sldId="290"/>
            <ac:inkMk id="6" creationId="{6452FE97-FCB3-FADF-FC3F-343E1560F8AA}"/>
          </ac:inkMkLst>
        </pc:inkChg>
      </pc:sldChg>
      <pc:sldChg chg="modSp">
        <pc:chgData name="Eimear Lyons" userId="S::eimear.lyons@borrisokanecc.ie::3d0ea41e-5b0a-4103-87b6-6ea851be0cf9" providerId="AD" clId="Web-{CF6AF170-C657-4B19-A7E3-EAE18F966412}" dt="2024-09-24T15:53:29.926" v="107" actId="20577"/>
        <pc:sldMkLst>
          <pc:docMk/>
          <pc:sldMk cId="1601497374" sldId="291"/>
        </pc:sldMkLst>
        <pc:spChg chg="mod">
          <ac:chgData name="Eimear Lyons" userId="S::eimear.lyons@borrisokanecc.ie::3d0ea41e-5b0a-4103-87b6-6ea851be0cf9" providerId="AD" clId="Web-{CF6AF170-C657-4B19-A7E3-EAE18F966412}" dt="2024-09-24T15:53:29.926" v="107" actId="20577"/>
          <ac:spMkLst>
            <pc:docMk/>
            <pc:sldMk cId="1601497374" sldId="291"/>
            <ac:spMk id="3" creationId="{00000000-0000-0000-0000-000000000000}"/>
          </ac:spMkLst>
        </pc:spChg>
      </pc:sldChg>
      <pc:sldChg chg="addSp delSp modSp new">
        <pc:chgData name="Eimear Lyons" userId="S::eimear.lyons@borrisokanecc.ie::3d0ea41e-5b0a-4103-87b6-6ea851be0cf9" providerId="AD" clId="Web-{CF6AF170-C657-4B19-A7E3-EAE18F966412}" dt="2024-09-24T15:46:50.324" v="55"/>
        <pc:sldMkLst>
          <pc:docMk/>
          <pc:sldMk cId="2462796375" sldId="302"/>
        </pc:sldMkLst>
        <pc:spChg chg="mod">
          <ac:chgData name="Eimear Lyons" userId="S::eimear.lyons@borrisokanecc.ie::3d0ea41e-5b0a-4103-87b6-6ea851be0cf9" providerId="AD" clId="Web-{CF6AF170-C657-4B19-A7E3-EAE18F966412}" dt="2024-09-24T15:42:33.022" v="35" actId="20577"/>
          <ac:spMkLst>
            <pc:docMk/>
            <pc:sldMk cId="2462796375" sldId="302"/>
            <ac:spMk id="2" creationId="{B3EB5995-3F1B-8D90-6DE8-27F688A4DFA4}"/>
          </ac:spMkLst>
        </pc:spChg>
        <pc:spChg chg="del">
          <ac:chgData name="Eimear Lyons" userId="S::eimear.lyons@borrisokanecc.ie::3d0ea41e-5b0a-4103-87b6-6ea851be0cf9" providerId="AD" clId="Web-{CF6AF170-C657-4B19-A7E3-EAE18F966412}" dt="2024-09-24T15:34:32.935" v="1"/>
          <ac:spMkLst>
            <pc:docMk/>
            <pc:sldMk cId="2462796375" sldId="302"/>
            <ac:spMk id="3" creationId="{EE9BA66B-A78D-8C3A-4AD2-9C629DA933F1}"/>
          </ac:spMkLst>
        </pc:spChg>
        <pc:picChg chg="add mod ord">
          <ac:chgData name="Eimear Lyons" userId="S::eimear.lyons@borrisokanecc.ie::3d0ea41e-5b0a-4103-87b6-6ea851be0cf9" providerId="AD" clId="Web-{CF6AF170-C657-4B19-A7E3-EAE18F966412}" dt="2024-09-24T15:39:43.550" v="22" actId="1076"/>
          <ac:picMkLst>
            <pc:docMk/>
            <pc:sldMk cId="2462796375" sldId="302"/>
            <ac:picMk id="4" creationId="{D92A0348-4727-BA47-7BC2-03053CDFDCA8}"/>
          </ac:picMkLst>
        </pc:picChg>
        <pc:picChg chg="add mod">
          <ac:chgData name="Eimear Lyons" userId="S::eimear.lyons@borrisokanecc.ie::3d0ea41e-5b0a-4103-87b6-6ea851be0cf9" providerId="AD" clId="Web-{CF6AF170-C657-4B19-A7E3-EAE18F966412}" dt="2024-09-24T15:40:06.785" v="31" actId="14100"/>
          <ac:picMkLst>
            <pc:docMk/>
            <pc:sldMk cId="2462796375" sldId="302"/>
            <ac:picMk id="5" creationId="{46C101C5-F96A-7C62-D521-5EE2E6A74C9D}"/>
          </ac:picMkLst>
        </pc:picChg>
        <pc:picChg chg="add mod">
          <ac:chgData name="Eimear Lyons" userId="S::eimear.lyons@borrisokanecc.ie::3d0ea41e-5b0a-4103-87b6-6ea851be0cf9" providerId="AD" clId="Web-{CF6AF170-C657-4B19-A7E3-EAE18F966412}" dt="2024-09-24T15:39:57.988" v="28" actId="14100"/>
          <ac:picMkLst>
            <pc:docMk/>
            <pc:sldMk cId="2462796375" sldId="302"/>
            <ac:picMk id="6" creationId="{22D0B1C8-C388-1CFB-9649-4409717286F3}"/>
          </ac:picMkLst>
        </pc:picChg>
        <pc:picChg chg="add mod">
          <ac:chgData name="Eimear Lyons" userId="S::eimear.lyons@borrisokanecc.ie::3d0ea41e-5b0a-4103-87b6-6ea851be0cf9" providerId="AD" clId="Web-{CF6AF170-C657-4B19-A7E3-EAE18F966412}" dt="2024-09-24T15:39:55.722" v="27" actId="14100"/>
          <ac:picMkLst>
            <pc:docMk/>
            <pc:sldMk cId="2462796375" sldId="302"/>
            <ac:picMk id="7" creationId="{58B70B3A-4FD3-F235-0CAC-0AD4BD9194A8}"/>
          </ac:picMkLst>
        </pc:picChg>
        <pc:inkChg chg="add del">
          <ac:chgData name="Eimear Lyons" userId="S::eimear.lyons@borrisokanecc.ie::3d0ea41e-5b0a-4103-87b6-6ea851be0cf9" providerId="AD" clId="Web-{CF6AF170-C657-4B19-A7E3-EAE18F966412}" dt="2024-09-24T15:46:20.261" v="51"/>
          <ac:inkMkLst>
            <pc:docMk/>
            <pc:sldMk cId="2462796375" sldId="302"/>
            <ac:inkMk id="8" creationId="{2B431C5F-5D41-3F65-10E1-65E304549BDC}"/>
          </ac:inkMkLst>
        </pc:inkChg>
        <pc:inkChg chg="add del">
          <ac:chgData name="Eimear Lyons" userId="S::eimear.lyons@borrisokanecc.ie::3d0ea41e-5b0a-4103-87b6-6ea851be0cf9" providerId="AD" clId="Web-{CF6AF170-C657-4B19-A7E3-EAE18F966412}" dt="2024-09-24T15:46:50.324" v="55"/>
          <ac:inkMkLst>
            <pc:docMk/>
            <pc:sldMk cId="2462796375" sldId="302"/>
            <ac:inkMk id="9" creationId="{5FB63BFB-CECD-7557-B127-7715BA3142F1}"/>
          </ac:inkMkLst>
        </pc:inkChg>
        <pc:inkChg chg="add del">
          <ac:chgData name="Eimear Lyons" userId="S::eimear.lyons@borrisokanecc.ie::3d0ea41e-5b0a-4103-87b6-6ea851be0cf9" providerId="AD" clId="Web-{CF6AF170-C657-4B19-A7E3-EAE18F966412}" dt="2024-09-24T15:46:41.355" v="54"/>
          <ac:inkMkLst>
            <pc:docMk/>
            <pc:sldMk cId="2462796375" sldId="302"/>
            <ac:inkMk id="10" creationId="{30869056-37F5-636A-A64C-85025DFDE27E}"/>
          </ac:inkMkLst>
        </pc:inkChg>
      </pc:sldChg>
      <pc:sldChg chg="modSp new del">
        <pc:chgData name="Eimear Lyons" userId="S::eimear.lyons@borrisokanecc.ie::3d0ea41e-5b0a-4103-87b6-6ea851be0cf9" providerId="AD" clId="Web-{CF6AF170-C657-4B19-A7E3-EAE18F966412}" dt="2024-09-24T15:50:17.703" v="88"/>
        <pc:sldMkLst>
          <pc:docMk/>
          <pc:sldMk cId="4086427789" sldId="303"/>
        </pc:sldMkLst>
        <pc:spChg chg="mod">
          <ac:chgData name="Eimear Lyons" userId="S::eimear.lyons@borrisokanecc.ie::3d0ea41e-5b0a-4103-87b6-6ea851be0cf9" providerId="AD" clId="Web-{CF6AF170-C657-4B19-A7E3-EAE18F966412}" dt="2024-09-24T15:43:10.664" v="49" actId="20577"/>
          <ac:spMkLst>
            <pc:docMk/>
            <pc:sldMk cId="4086427789" sldId="303"/>
            <ac:spMk id="2" creationId="{5CAE30FD-61F7-9A9E-AE6E-F31D10A1384B}"/>
          </ac:spMkLst>
        </pc:spChg>
      </pc:sldChg>
      <pc:sldChg chg="addSp delSp modSp add replId">
        <pc:chgData name="Eimear Lyons" userId="S::eimear.lyons@borrisokanecc.ie::3d0ea41e-5b0a-4103-87b6-6ea851be0cf9" providerId="AD" clId="Web-{CF6AF170-C657-4B19-A7E3-EAE18F966412}" dt="2024-09-24T15:52:15.362" v="99" actId="1076"/>
        <pc:sldMkLst>
          <pc:docMk/>
          <pc:sldMk cId="165429003" sldId="304"/>
        </pc:sldMkLst>
        <pc:spChg chg="mod">
          <ac:chgData name="Eimear Lyons" userId="S::eimear.lyons@borrisokanecc.ie::3d0ea41e-5b0a-4103-87b6-6ea851be0cf9" providerId="AD" clId="Web-{CF6AF170-C657-4B19-A7E3-EAE18F966412}" dt="2024-09-24T15:49:21.546" v="86" actId="20577"/>
          <ac:spMkLst>
            <pc:docMk/>
            <pc:sldMk cId="165429003" sldId="304"/>
            <ac:spMk id="2" creationId="{B3EB5995-3F1B-8D90-6DE8-27F688A4DFA4}"/>
          </ac:spMkLst>
        </pc:spChg>
        <pc:picChg chg="del">
          <ac:chgData name="Eimear Lyons" userId="S::eimear.lyons@borrisokanecc.ie::3d0ea41e-5b0a-4103-87b6-6ea851be0cf9" providerId="AD" clId="Web-{CF6AF170-C657-4B19-A7E3-EAE18F966412}" dt="2024-09-24T15:49:45.656" v="87"/>
          <ac:picMkLst>
            <pc:docMk/>
            <pc:sldMk cId="165429003" sldId="304"/>
            <ac:picMk id="5" creationId="{46C101C5-F96A-7C62-D521-5EE2E6A74C9D}"/>
          </ac:picMkLst>
        </pc:picChg>
        <pc:picChg chg="del">
          <ac:chgData name="Eimear Lyons" userId="S::eimear.lyons@borrisokanecc.ie::3d0ea41e-5b0a-4103-87b6-6ea851be0cf9" providerId="AD" clId="Web-{CF6AF170-C657-4B19-A7E3-EAE18F966412}" dt="2024-09-24T15:52:09.112" v="97"/>
          <ac:picMkLst>
            <pc:docMk/>
            <pc:sldMk cId="165429003" sldId="304"/>
            <ac:picMk id="7" creationId="{58B70B3A-4FD3-F235-0CAC-0AD4BD9194A8}"/>
          </ac:picMkLst>
        </pc:picChg>
        <pc:picChg chg="add mod modCrop">
          <ac:chgData name="Eimear Lyons" userId="S::eimear.lyons@borrisokanecc.ie::3d0ea41e-5b0a-4103-87b6-6ea851be0cf9" providerId="AD" clId="Web-{CF6AF170-C657-4B19-A7E3-EAE18F966412}" dt="2024-09-24T15:51:11.470" v="96" actId="14100"/>
          <ac:picMkLst>
            <pc:docMk/>
            <pc:sldMk cId="165429003" sldId="304"/>
            <ac:picMk id="11" creationId="{AA3119AB-0A15-5D09-509C-A877377BAE03}"/>
          </ac:picMkLst>
        </pc:picChg>
        <pc:picChg chg="add mod">
          <ac:chgData name="Eimear Lyons" userId="S::eimear.lyons@borrisokanecc.ie::3d0ea41e-5b0a-4103-87b6-6ea851be0cf9" providerId="AD" clId="Web-{CF6AF170-C657-4B19-A7E3-EAE18F966412}" dt="2024-09-24T15:52:15.362" v="99" actId="1076"/>
          <ac:picMkLst>
            <pc:docMk/>
            <pc:sldMk cId="165429003" sldId="304"/>
            <ac:picMk id="12" creationId="{5B534FC3-368C-2348-D4F7-CD866C8F55DA}"/>
          </ac:picMkLst>
        </pc:picChg>
        <pc:inkChg chg="add del">
          <ac:chgData name="Eimear Lyons" userId="S::eimear.lyons@borrisokanecc.ie::3d0ea41e-5b0a-4103-87b6-6ea851be0cf9" providerId="AD" clId="Web-{CF6AF170-C657-4B19-A7E3-EAE18F966412}" dt="2024-09-24T15:48:19.904" v="62"/>
          <ac:inkMkLst>
            <pc:docMk/>
            <pc:sldMk cId="165429003" sldId="304"/>
            <ac:inkMk id="3" creationId="{55195747-B1F3-85BC-125D-B57E52EE8F7F}"/>
          </ac:inkMkLst>
        </pc:inkChg>
        <pc:inkChg chg="add del">
          <ac:chgData name="Eimear Lyons" userId="S::eimear.lyons@borrisokanecc.ie::3d0ea41e-5b0a-4103-87b6-6ea851be0cf9" providerId="AD" clId="Web-{CF6AF170-C657-4B19-A7E3-EAE18F966412}" dt="2024-09-24T15:48:19.248" v="61"/>
          <ac:inkMkLst>
            <pc:docMk/>
            <pc:sldMk cId="165429003" sldId="304"/>
            <ac:inkMk id="8" creationId="{1BCDB191-DC6F-2691-AE90-C91862FD98F8}"/>
          </ac:inkMkLst>
        </pc:inkChg>
        <pc:inkChg chg="add del">
          <ac:chgData name="Eimear Lyons" userId="S::eimear.lyons@borrisokanecc.ie::3d0ea41e-5b0a-4103-87b6-6ea851be0cf9" providerId="AD" clId="Web-{CF6AF170-C657-4B19-A7E3-EAE18F966412}" dt="2024-09-24T15:48:18.732" v="60"/>
          <ac:inkMkLst>
            <pc:docMk/>
            <pc:sldMk cId="165429003" sldId="304"/>
            <ac:inkMk id="9" creationId="{A78979ED-B0D8-F704-40A4-DD9EF1C03F0C}"/>
          </ac:inkMkLst>
        </pc:inkChg>
        <pc:inkChg chg="add">
          <ac:chgData name="Eimear Lyons" userId="S::eimear.lyons@borrisokanecc.ie::3d0ea41e-5b0a-4103-87b6-6ea851be0cf9" providerId="AD" clId="Web-{CF6AF170-C657-4B19-A7E3-EAE18F966412}" dt="2024-09-24T15:48:22.123" v="63"/>
          <ac:inkMkLst>
            <pc:docMk/>
            <pc:sldMk cId="165429003" sldId="304"/>
            <ac:inkMk id="10" creationId="{E46C6D9F-CE5D-BFA1-D11B-7A1757A60AB9}"/>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DED9D-6246-4F26-9F78-4D968F7B81B2}"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99442FE1-0C56-4DF4-B89D-DE57BC4AF2E0}">
      <dgm:prSet/>
      <dgm:spPr/>
      <dgm:t>
        <a:bodyPr/>
        <a:lstStyle/>
        <a:p>
          <a:pPr>
            <a:lnSpc>
              <a:spcPct val="100000"/>
            </a:lnSpc>
          </a:pPr>
          <a:r>
            <a:rPr lang="en-IE"/>
            <a:t>Monday to Thursday evenings.</a:t>
          </a:r>
          <a:endParaRPr lang="en-US"/>
        </a:p>
      </dgm:t>
    </dgm:pt>
    <dgm:pt modelId="{A1C18573-4A26-45C2-9C3C-9B93058AC14F}" type="parTrans" cxnId="{6E551580-7E65-4431-BEC3-225D0C71F839}">
      <dgm:prSet/>
      <dgm:spPr/>
      <dgm:t>
        <a:bodyPr/>
        <a:lstStyle/>
        <a:p>
          <a:endParaRPr lang="en-US"/>
        </a:p>
      </dgm:t>
    </dgm:pt>
    <dgm:pt modelId="{26526C89-C825-4840-A6B8-1C60BC9ADCF4}" type="sibTrans" cxnId="{6E551580-7E65-4431-BEC3-225D0C71F839}">
      <dgm:prSet/>
      <dgm:spPr/>
      <dgm:t>
        <a:bodyPr/>
        <a:lstStyle/>
        <a:p>
          <a:endParaRPr lang="en-US"/>
        </a:p>
      </dgm:t>
    </dgm:pt>
    <dgm:pt modelId="{1BA836EB-D319-471B-9A72-1840B1C814ED}">
      <dgm:prSet/>
      <dgm:spPr/>
      <dgm:t>
        <a:bodyPr/>
        <a:lstStyle/>
        <a:p>
          <a:pPr>
            <a:lnSpc>
              <a:spcPct val="100000"/>
            </a:lnSpc>
          </a:pPr>
          <a:r>
            <a:rPr lang="en-IE"/>
            <a:t>4.00pm to 6.15pm.</a:t>
          </a:r>
          <a:endParaRPr lang="en-US"/>
        </a:p>
      </dgm:t>
    </dgm:pt>
    <dgm:pt modelId="{37B9AE7D-45BD-4256-99B4-B4BB7E6A65B6}" type="parTrans" cxnId="{F1F9282B-F13E-4F81-8048-8F26FEC68C26}">
      <dgm:prSet/>
      <dgm:spPr/>
      <dgm:t>
        <a:bodyPr/>
        <a:lstStyle/>
        <a:p>
          <a:endParaRPr lang="en-US"/>
        </a:p>
      </dgm:t>
    </dgm:pt>
    <dgm:pt modelId="{49E73BBF-763D-4617-A611-FCD95EDDFC95}" type="sibTrans" cxnId="{F1F9282B-F13E-4F81-8048-8F26FEC68C26}">
      <dgm:prSet/>
      <dgm:spPr/>
      <dgm:t>
        <a:bodyPr/>
        <a:lstStyle/>
        <a:p>
          <a:endParaRPr lang="en-US"/>
        </a:p>
      </dgm:t>
    </dgm:pt>
    <dgm:pt modelId="{E33AF93B-D291-4C6B-B9E6-9428CA19DF04}">
      <dgm:prSet/>
      <dgm:spPr/>
      <dgm:t>
        <a:bodyPr/>
        <a:lstStyle/>
        <a:p>
          <a:pPr>
            <a:lnSpc>
              <a:spcPct val="100000"/>
            </a:lnSpc>
          </a:pPr>
          <a:r>
            <a:rPr lang="en-IE"/>
            <a:t>€3 per evening, pay on Way2Pay – Email marie.darcy@borrisokanecc.ie </a:t>
          </a:r>
          <a:endParaRPr lang="en-US"/>
        </a:p>
      </dgm:t>
    </dgm:pt>
    <dgm:pt modelId="{83A9B90D-7E20-49AA-91CA-6DC4C5F5C662}" type="parTrans" cxnId="{22017928-5B14-4A69-ADC7-6524F18EB36B}">
      <dgm:prSet/>
      <dgm:spPr/>
      <dgm:t>
        <a:bodyPr/>
        <a:lstStyle/>
        <a:p>
          <a:endParaRPr lang="en-US"/>
        </a:p>
      </dgm:t>
    </dgm:pt>
    <dgm:pt modelId="{5C04F52D-B37D-4943-8F2A-13A8E7A109B6}" type="sibTrans" cxnId="{22017928-5B14-4A69-ADC7-6524F18EB36B}">
      <dgm:prSet/>
      <dgm:spPr/>
      <dgm:t>
        <a:bodyPr/>
        <a:lstStyle/>
        <a:p>
          <a:endParaRPr lang="en-US"/>
        </a:p>
      </dgm:t>
    </dgm:pt>
    <dgm:pt modelId="{980248C3-5D57-4A54-90A0-DF07C202F51C}">
      <dgm:prSet/>
      <dgm:spPr/>
      <dgm:t>
        <a:bodyPr/>
        <a:lstStyle/>
        <a:p>
          <a:pPr>
            <a:lnSpc>
              <a:spcPct val="100000"/>
            </a:lnSpc>
          </a:pPr>
          <a:r>
            <a:rPr lang="en-IE"/>
            <a:t>Extra study at home. </a:t>
          </a:r>
          <a:endParaRPr lang="en-US"/>
        </a:p>
      </dgm:t>
    </dgm:pt>
    <dgm:pt modelId="{589BFE23-9638-454A-A640-17E6A223B05B}" type="parTrans" cxnId="{E4519A7A-5B17-4C7C-8F6D-13EA19FAAC4B}">
      <dgm:prSet/>
      <dgm:spPr/>
      <dgm:t>
        <a:bodyPr/>
        <a:lstStyle/>
        <a:p>
          <a:endParaRPr lang="en-US"/>
        </a:p>
      </dgm:t>
    </dgm:pt>
    <dgm:pt modelId="{47A14758-4E8D-4385-9F05-FBB10AC7F0BA}" type="sibTrans" cxnId="{E4519A7A-5B17-4C7C-8F6D-13EA19FAAC4B}">
      <dgm:prSet/>
      <dgm:spPr/>
      <dgm:t>
        <a:bodyPr/>
        <a:lstStyle/>
        <a:p>
          <a:endParaRPr lang="en-US"/>
        </a:p>
      </dgm:t>
    </dgm:pt>
    <dgm:pt modelId="{E35496E5-8B1A-4C30-9848-CD0D193C5898}">
      <dgm:prSet/>
      <dgm:spPr/>
      <dgm:t>
        <a:bodyPr/>
        <a:lstStyle/>
        <a:p>
          <a:pPr>
            <a:lnSpc>
              <a:spcPct val="100000"/>
            </a:lnSpc>
          </a:pPr>
          <a:r>
            <a:rPr lang="en-IE"/>
            <a:t>2-3 hours per school night in total as year progresses.</a:t>
          </a:r>
          <a:endParaRPr lang="en-US"/>
        </a:p>
      </dgm:t>
    </dgm:pt>
    <dgm:pt modelId="{C1C1517C-59B0-4A30-8D47-27B018FDA723}" type="parTrans" cxnId="{E4E0D3D2-7C38-45E4-9216-250DE8BA6737}">
      <dgm:prSet/>
      <dgm:spPr/>
      <dgm:t>
        <a:bodyPr/>
        <a:lstStyle/>
        <a:p>
          <a:endParaRPr lang="en-US"/>
        </a:p>
      </dgm:t>
    </dgm:pt>
    <dgm:pt modelId="{45A4784A-086E-478C-9F69-A521E765BAA9}" type="sibTrans" cxnId="{E4E0D3D2-7C38-45E4-9216-250DE8BA6737}">
      <dgm:prSet/>
      <dgm:spPr/>
      <dgm:t>
        <a:bodyPr/>
        <a:lstStyle/>
        <a:p>
          <a:endParaRPr lang="en-US"/>
        </a:p>
      </dgm:t>
    </dgm:pt>
    <dgm:pt modelId="{6FE6DDC9-6B32-454D-B913-C51EEBCB7B5B}" type="pres">
      <dgm:prSet presAssocID="{B6BDED9D-6246-4F26-9F78-4D968F7B81B2}" presName="vert0" presStyleCnt="0">
        <dgm:presLayoutVars>
          <dgm:dir/>
          <dgm:animOne val="branch"/>
          <dgm:animLvl val="lvl"/>
        </dgm:presLayoutVars>
      </dgm:prSet>
      <dgm:spPr/>
    </dgm:pt>
    <dgm:pt modelId="{66F421E7-1EF1-4232-90F1-00CCD2659BFF}" type="pres">
      <dgm:prSet presAssocID="{99442FE1-0C56-4DF4-B89D-DE57BC4AF2E0}" presName="thickLine" presStyleLbl="alignNode1" presStyleIdx="0" presStyleCnt="5"/>
      <dgm:spPr/>
    </dgm:pt>
    <dgm:pt modelId="{1FD48A53-0454-4443-A86C-0FA7588F3239}" type="pres">
      <dgm:prSet presAssocID="{99442FE1-0C56-4DF4-B89D-DE57BC4AF2E0}" presName="horz1" presStyleCnt="0"/>
      <dgm:spPr/>
    </dgm:pt>
    <dgm:pt modelId="{1C13C4F5-7284-4FA7-BC11-899C7BDF7277}" type="pres">
      <dgm:prSet presAssocID="{99442FE1-0C56-4DF4-B89D-DE57BC4AF2E0}" presName="tx1" presStyleLbl="revTx" presStyleIdx="0" presStyleCnt="5"/>
      <dgm:spPr/>
    </dgm:pt>
    <dgm:pt modelId="{489FA620-6D4D-4C02-9DE9-8EA96A2EA5BF}" type="pres">
      <dgm:prSet presAssocID="{99442FE1-0C56-4DF4-B89D-DE57BC4AF2E0}" presName="vert1" presStyleCnt="0"/>
      <dgm:spPr/>
    </dgm:pt>
    <dgm:pt modelId="{BC0A613F-A589-47AC-A1B7-4091729625FD}" type="pres">
      <dgm:prSet presAssocID="{1BA836EB-D319-471B-9A72-1840B1C814ED}" presName="thickLine" presStyleLbl="alignNode1" presStyleIdx="1" presStyleCnt="5"/>
      <dgm:spPr/>
    </dgm:pt>
    <dgm:pt modelId="{A667FC8E-9533-4CF9-A65F-D072F6DFC9BC}" type="pres">
      <dgm:prSet presAssocID="{1BA836EB-D319-471B-9A72-1840B1C814ED}" presName="horz1" presStyleCnt="0"/>
      <dgm:spPr/>
    </dgm:pt>
    <dgm:pt modelId="{8D149B0F-B6C6-4D77-B52A-7AED646FDAB5}" type="pres">
      <dgm:prSet presAssocID="{1BA836EB-D319-471B-9A72-1840B1C814ED}" presName="tx1" presStyleLbl="revTx" presStyleIdx="1" presStyleCnt="5"/>
      <dgm:spPr/>
    </dgm:pt>
    <dgm:pt modelId="{8EB39260-910F-4A15-9942-F31C21869907}" type="pres">
      <dgm:prSet presAssocID="{1BA836EB-D319-471B-9A72-1840B1C814ED}" presName="vert1" presStyleCnt="0"/>
      <dgm:spPr/>
    </dgm:pt>
    <dgm:pt modelId="{03296986-5EDE-441C-ACB8-515A8493A9D2}" type="pres">
      <dgm:prSet presAssocID="{E33AF93B-D291-4C6B-B9E6-9428CA19DF04}" presName="thickLine" presStyleLbl="alignNode1" presStyleIdx="2" presStyleCnt="5"/>
      <dgm:spPr/>
    </dgm:pt>
    <dgm:pt modelId="{864CECC5-9BF6-47E2-B532-9EC1B19E4131}" type="pres">
      <dgm:prSet presAssocID="{E33AF93B-D291-4C6B-B9E6-9428CA19DF04}" presName="horz1" presStyleCnt="0"/>
      <dgm:spPr/>
    </dgm:pt>
    <dgm:pt modelId="{5061C8E7-C585-4D0F-B2A9-114406BC67F4}" type="pres">
      <dgm:prSet presAssocID="{E33AF93B-D291-4C6B-B9E6-9428CA19DF04}" presName="tx1" presStyleLbl="revTx" presStyleIdx="2" presStyleCnt="5"/>
      <dgm:spPr/>
    </dgm:pt>
    <dgm:pt modelId="{24952185-E894-4AED-AB0C-D10469A4B27F}" type="pres">
      <dgm:prSet presAssocID="{E33AF93B-D291-4C6B-B9E6-9428CA19DF04}" presName="vert1" presStyleCnt="0"/>
      <dgm:spPr/>
    </dgm:pt>
    <dgm:pt modelId="{48075700-0BAF-4010-BC4F-0EB01F064A18}" type="pres">
      <dgm:prSet presAssocID="{980248C3-5D57-4A54-90A0-DF07C202F51C}" presName="thickLine" presStyleLbl="alignNode1" presStyleIdx="3" presStyleCnt="5"/>
      <dgm:spPr/>
    </dgm:pt>
    <dgm:pt modelId="{51E9D33A-2ED7-45DA-AF5F-FF54857EB012}" type="pres">
      <dgm:prSet presAssocID="{980248C3-5D57-4A54-90A0-DF07C202F51C}" presName="horz1" presStyleCnt="0"/>
      <dgm:spPr/>
    </dgm:pt>
    <dgm:pt modelId="{5122BCD5-47DD-4D28-AC65-571BF2251CC1}" type="pres">
      <dgm:prSet presAssocID="{980248C3-5D57-4A54-90A0-DF07C202F51C}" presName="tx1" presStyleLbl="revTx" presStyleIdx="3" presStyleCnt="5"/>
      <dgm:spPr/>
    </dgm:pt>
    <dgm:pt modelId="{672DDDBD-30FD-470B-827C-8E91F6515742}" type="pres">
      <dgm:prSet presAssocID="{980248C3-5D57-4A54-90A0-DF07C202F51C}" presName="vert1" presStyleCnt="0"/>
      <dgm:spPr/>
    </dgm:pt>
    <dgm:pt modelId="{4154DD08-6A19-4B00-BBD5-2FA8D007D58F}" type="pres">
      <dgm:prSet presAssocID="{E35496E5-8B1A-4C30-9848-CD0D193C5898}" presName="thickLine" presStyleLbl="alignNode1" presStyleIdx="4" presStyleCnt="5"/>
      <dgm:spPr/>
    </dgm:pt>
    <dgm:pt modelId="{8FDD1912-7D8A-499D-9053-6EDB4058A5C5}" type="pres">
      <dgm:prSet presAssocID="{E35496E5-8B1A-4C30-9848-CD0D193C5898}" presName="horz1" presStyleCnt="0"/>
      <dgm:spPr/>
    </dgm:pt>
    <dgm:pt modelId="{6F5C2BCF-D67C-4932-B82E-CBD2B4CC797A}" type="pres">
      <dgm:prSet presAssocID="{E35496E5-8B1A-4C30-9848-CD0D193C5898}" presName="tx1" presStyleLbl="revTx" presStyleIdx="4" presStyleCnt="5"/>
      <dgm:spPr/>
    </dgm:pt>
    <dgm:pt modelId="{D302DBD1-D4EE-47AA-80DB-0E5F4BDBA739}" type="pres">
      <dgm:prSet presAssocID="{E35496E5-8B1A-4C30-9848-CD0D193C5898}" presName="vert1" presStyleCnt="0"/>
      <dgm:spPr/>
    </dgm:pt>
  </dgm:ptLst>
  <dgm:cxnLst>
    <dgm:cxn modelId="{99E24E1E-CCBB-4AA7-85C8-5BC7AB680F4E}" type="presOf" srcId="{E35496E5-8B1A-4C30-9848-CD0D193C5898}" destId="{6F5C2BCF-D67C-4932-B82E-CBD2B4CC797A}" srcOrd="0" destOrd="0" presId="urn:microsoft.com/office/officeart/2008/layout/LinedList"/>
    <dgm:cxn modelId="{0775A622-0E79-4927-9590-EA1386E87D34}" type="presOf" srcId="{99442FE1-0C56-4DF4-B89D-DE57BC4AF2E0}" destId="{1C13C4F5-7284-4FA7-BC11-899C7BDF7277}" srcOrd="0" destOrd="0" presId="urn:microsoft.com/office/officeart/2008/layout/LinedList"/>
    <dgm:cxn modelId="{22017928-5B14-4A69-ADC7-6524F18EB36B}" srcId="{B6BDED9D-6246-4F26-9F78-4D968F7B81B2}" destId="{E33AF93B-D291-4C6B-B9E6-9428CA19DF04}" srcOrd="2" destOrd="0" parTransId="{83A9B90D-7E20-49AA-91CA-6DC4C5F5C662}" sibTransId="{5C04F52D-B37D-4943-8F2A-13A8E7A109B6}"/>
    <dgm:cxn modelId="{F1F9282B-F13E-4F81-8048-8F26FEC68C26}" srcId="{B6BDED9D-6246-4F26-9F78-4D968F7B81B2}" destId="{1BA836EB-D319-471B-9A72-1840B1C814ED}" srcOrd="1" destOrd="0" parTransId="{37B9AE7D-45BD-4256-99B4-B4BB7E6A65B6}" sibTransId="{49E73BBF-763D-4617-A611-FCD95EDDFC95}"/>
    <dgm:cxn modelId="{7B42292E-C3C6-4581-A130-1F8362123897}" type="presOf" srcId="{1BA836EB-D319-471B-9A72-1840B1C814ED}" destId="{8D149B0F-B6C6-4D77-B52A-7AED646FDAB5}" srcOrd="0" destOrd="0" presId="urn:microsoft.com/office/officeart/2008/layout/LinedList"/>
    <dgm:cxn modelId="{06C8CF4B-8639-4EF6-AC85-E9E3D1DC60F6}" type="presOf" srcId="{980248C3-5D57-4A54-90A0-DF07C202F51C}" destId="{5122BCD5-47DD-4D28-AC65-571BF2251CC1}" srcOrd="0" destOrd="0" presId="urn:microsoft.com/office/officeart/2008/layout/LinedList"/>
    <dgm:cxn modelId="{99350F74-6E3C-4038-8820-865BE01EC9A7}" type="presOf" srcId="{E33AF93B-D291-4C6B-B9E6-9428CA19DF04}" destId="{5061C8E7-C585-4D0F-B2A9-114406BC67F4}" srcOrd="0" destOrd="0" presId="urn:microsoft.com/office/officeart/2008/layout/LinedList"/>
    <dgm:cxn modelId="{E4519A7A-5B17-4C7C-8F6D-13EA19FAAC4B}" srcId="{B6BDED9D-6246-4F26-9F78-4D968F7B81B2}" destId="{980248C3-5D57-4A54-90A0-DF07C202F51C}" srcOrd="3" destOrd="0" parTransId="{589BFE23-9638-454A-A640-17E6A223B05B}" sibTransId="{47A14758-4E8D-4385-9F05-FBB10AC7F0BA}"/>
    <dgm:cxn modelId="{6E551580-7E65-4431-BEC3-225D0C71F839}" srcId="{B6BDED9D-6246-4F26-9F78-4D968F7B81B2}" destId="{99442FE1-0C56-4DF4-B89D-DE57BC4AF2E0}" srcOrd="0" destOrd="0" parTransId="{A1C18573-4A26-45C2-9C3C-9B93058AC14F}" sibTransId="{26526C89-C825-4840-A6B8-1C60BC9ADCF4}"/>
    <dgm:cxn modelId="{E4E0D3D2-7C38-45E4-9216-250DE8BA6737}" srcId="{B6BDED9D-6246-4F26-9F78-4D968F7B81B2}" destId="{E35496E5-8B1A-4C30-9848-CD0D193C5898}" srcOrd="4" destOrd="0" parTransId="{C1C1517C-59B0-4A30-8D47-27B018FDA723}" sibTransId="{45A4784A-086E-478C-9F69-A521E765BAA9}"/>
    <dgm:cxn modelId="{0E4A04DA-25A6-4696-B1BA-BE3A217CF382}" type="presOf" srcId="{B6BDED9D-6246-4F26-9F78-4D968F7B81B2}" destId="{6FE6DDC9-6B32-454D-B913-C51EEBCB7B5B}" srcOrd="0" destOrd="0" presId="urn:microsoft.com/office/officeart/2008/layout/LinedList"/>
    <dgm:cxn modelId="{96B154A7-AB09-44E6-9775-77BB13078470}" type="presParOf" srcId="{6FE6DDC9-6B32-454D-B913-C51EEBCB7B5B}" destId="{66F421E7-1EF1-4232-90F1-00CCD2659BFF}" srcOrd="0" destOrd="0" presId="urn:microsoft.com/office/officeart/2008/layout/LinedList"/>
    <dgm:cxn modelId="{99B0CA01-638E-4DE1-8E91-673434211FFF}" type="presParOf" srcId="{6FE6DDC9-6B32-454D-B913-C51EEBCB7B5B}" destId="{1FD48A53-0454-4443-A86C-0FA7588F3239}" srcOrd="1" destOrd="0" presId="urn:microsoft.com/office/officeart/2008/layout/LinedList"/>
    <dgm:cxn modelId="{B77EA1D8-2329-4D7B-9E03-7EA6F910E943}" type="presParOf" srcId="{1FD48A53-0454-4443-A86C-0FA7588F3239}" destId="{1C13C4F5-7284-4FA7-BC11-899C7BDF7277}" srcOrd="0" destOrd="0" presId="urn:microsoft.com/office/officeart/2008/layout/LinedList"/>
    <dgm:cxn modelId="{C03207C0-2E6A-4B71-83FC-6B574CC2668C}" type="presParOf" srcId="{1FD48A53-0454-4443-A86C-0FA7588F3239}" destId="{489FA620-6D4D-4C02-9DE9-8EA96A2EA5BF}" srcOrd="1" destOrd="0" presId="urn:microsoft.com/office/officeart/2008/layout/LinedList"/>
    <dgm:cxn modelId="{D25C8082-2E63-43F5-8802-08D29B21F2F4}" type="presParOf" srcId="{6FE6DDC9-6B32-454D-B913-C51EEBCB7B5B}" destId="{BC0A613F-A589-47AC-A1B7-4091729625FD}" srcOrd="2" destOrd="0" presId="urn:microsoft.com/office/officeart/2008/layout/LinedList"/>
    <dgm:cxn modelId="{093E27F1-0075-464C-94A1-88A6ADE7D71C}" type="presParOf" srcId="{6FE6DDC9-6B32-454D-B913-C51EEBCB7B5B}" destId="{A667FC8E-9533-4CF9-A65F-D072F6DFC9BC}" srcOrd="3" destOrd="0" presId="urn:microsoft.com/office/officeart/2008/layout/LinedList"/>
    <dgm:cxn modelId="{66A95B0F-730F-436B-B829-3A9477F659A4}" type="presParOf" srcId="{A667FC8E-9533-4CF9-A65F-D072F6DFC9BC}" destId="{8D149B0F-B6C6-4D77-B52A-7AED646FDAB5}" srcOrd="0" destOrd="0" presId="urn:microsoft.com/office/officeart/2008/layout/LinedList"/>
    <dgm:cxn modelId="{720B5FDD-8AD3-4803-9223-886354012E6F}" type="presParOf" srcId="{A667FC8E-9533-4CF9-A65F-D072F6DFC9BC}" destId="{8EB39260-910F-4A15-9942-F31C21869907}" srcOrd="1" destOrd="0" presId="urn:microsoft.com/office/officeart/2008/layout/LinedList"/>
    <dgm:cxn modelId="{3DA82BB0-1B71-42B3-AC24-92ED08DD7130}" type="presParOf" srcId="{6FE6DDC9-6B32-454D-B913-C51EEBCB7B5B}" destId="{03296986-5EDE-441C-ACB8-515A8493A9D2}" srcOrd="4" destOrd="0" presId="urn:microsoft.com/office/officeart/2008/layout/LinedList"/>
    <dgm:cxn modelId="{D399561A-B77A-40EB-82F1-C6BFCCF90CCE}" type="presParOf" srcId="{6FE6DDC9-6B32-454D-B913-C51EEBCB7B5B}" destId="{864CECC5-9BF6-47E2-B532-9EC1B19E4131}" srcOrd="5" destOrd="0" presId="urn:microsoft.com/office/officeart/2008/layout/LinedList"/>
    <dgm:cxn modelId="{263E9220-1C52-4DC2-81D5-CE7A29B59BDB}" type="presParOf" srcId="{864CECC5-9BF6-47E2-B532-9EC1B19E4131}" destId="{5061C8E7-C585-4D0F-B2A9-114406BC67F4}" srcOrd="0" destOrd="0" presId="urn:microsoft.com/office/officeart/2008/layout/LinedList"/>
    <dgm:cxn modelId="{6AED7A77-0B90-4A36-A798-3499A28CD78A}" type="presParOf" srcId="{864CECC5-9BF6-47E2-B532-9EC1B19E4131}" destId="{24952185-E894-4AED-AB0C-D10469A4B27F}" srcOrd="1" destOrd="0" presId="urn:microsoft.com/office/officeart/2008/layout/LinedList"/>
    <dgm:cxn modelId="{D2DD0BB1-65DC-4225-A687-45D28795A7B8}" type="presParOf" srcId="{6FE6DDC9-6B32-454D-B913-C51EEBCB7B5B}" destId="{48075700-0BAF-4010-BC4F-0EB01F064A18}" srcOrd="6" destOrd="0" presId="urn:microsoft.com/office/officeart/2008/layout/LinedList"/>
    <dgm:cxn modelId="{852F3854-CEE8-439B-8F12-0930F09054F4}" type="presParOf" srcId="{6FE6DDC9-6B32-454D-B913-C51EEBCB7B5B}" destId="{51E9D33A-2ED7-45DA-AF5F-FF54857EB012}" srcOrd="7" destOrd="0" presId="urn:microsoft.com/office/officeart/2008/layout/LinedList"/>
    <dgm:cxn modelId="{638AFC5E-BB25-4081-83CB-562C3B3F7B3A}" type="presParOf" srcId="{51E9D33A-2ED7-45DA-AF5F-FF54857EB012}" destId="{5122BCD5-47DD-4D28-AC65-571BF2251CC1}" srcOrd="0" destOrd="0" presId="urn:microsoft.com/office/officeart/2008/layout/LinedList"/>
    <dgm:cxn modelId="{F30CF724-87A7-4238-B923-4DB8D51FEE8D}" type="presParOf" srcId="{51E9D33A-2ED7-45DA-AF5F-FF54857EB012}" destId="{672DDDBD-30FD-470B-827C-8E91F6515742}" srcOrd="1" destOrd="0" presId="urn:microsoft.com/office/officeart/2008/layout/LinedList"/>
    <dgm:cxn modelId="{75649314-87D3-40AB-8A8D-4C833862D014}" type="presParOf" srcId="{6FE6DDC9-6B32-454D-B913-C51EEBCB7B5B}" destId="{4154DD08-6A19-4B00-BBD5-2FA8D007D58F}" srcOrd="8" destOrd="0" presId="urn:microsoft.com/office/officeart/2008/layout/LinedList"/>
    <dgm:cxn modelId="{5327373F-CC76-4673-8F7C-999DF88A1599}" type="presParOf" srcId="{6FE6DDC9-6B32-454D-B913-C51EEBCB7B5B}" destId="{8FDD1912-7D8A-499D-9053-6EDB4058A5C5}" srcOrd="9" destOrd="0" presId="urn:microsoft.com/office/officeart/2008/layout/LinedList"/>
    <dgm:cxn modelId="{AD59C517-6DBF-45B8-902C-1EF455CD95D2}" type="presParOf" srcId="{8FDD1912-7D8A-499D-9053-6EDB4058A5C5}" destId="{6F5C2BCF-D67C-4932-B82E-CBD2B4CC797A}" srcOrd="0" destOrd="0" presId="urn:microsoft.com/office/officeart/2008/layout/LinedList"/>
    <dgm:cxn modelId="{EC55A269-4245-4AC2-AC58-0176E9F1D8B3}" type="presParOf" srcId="{8FDD1912-7D8A-499D-9053-6EDB4058A5C5}" destId="{D302DBD1-D4EE-47AA-80DB-0E5F4BDBA7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C620B-4B74-42BF-9449-DACB8201CF8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0D1AD20-0DDF-4943-B5BD-BDB7773B4186}">
      <dgm:prSet/>
      <dgm:spPr/>
      <dgm:t>
        <a:bodyPr/>
        <a:lstStyle/>
        <a:p>
          <a:r>
            <a:rPr lang="en-IE"/>
            <a:t>Each student will complete one CBA in each subject in 2</a:t>
          </a:r>
          <a:r>
            <a:rPr lang="en-IE" baseline="30000"/>
            <a:t>nd</a:t>
          </a:r>
          <a:r>
            <a:rPr lang="en-IE"/>
            <a:t> year. Timetable will be given to students in due course </a:t>
          </a:r>
          <a:endParaRPr lang="en-US"/>
        </a:p>
      </dgm:t>
    </dgm:pt>
    <dgm:pt modelId="{10C923F8-4008-4F5A-837F-9E39806560DF}" type="parTrans" cxnId="{5C2E8F53-80A6-4B40-936B-BEDEA7E3A4A0}">
      <dgm:prSet/>
      <dgm:spPr/>
      <dgm:t>
        <a:bodyPr/>
        <a:lstStyle/>
        <a:p>
          <a:endParaRPr lang="en-US"/>
        </a:p>
      </dgm:t>
    </dgm:pt>
    <dgm:pt modelId="{7D62C009-82BC-4012-A15D-9277D92074FE}" type="sibTrans" cxnId="{5C2E8F53-80A6-4B40-936B-BEDEA7E3A4A0}">
      <dgm:prSet/>
      <dgm:spPr/>
      <dgm:t>
        <a:bodyPr/>
        <a:lstStyle/>
        <a:p>
          <a:endParaRPr lang="en-US"/>
        </a:p>
      </dgm:t>
    </dgm:pt>
    <dgm:pt modelId="{DC08738F-1ECB-4F3C-B74C-2EE042BBBEF2}" type="pres">
      <dgm:prSet presAssocID="{6F8C620B-4B74-42BF-9449-DACB8201CF80}" presName="outerComposite" presStyleCnt="0">
        <dgm:presLayoutVars>
          <dgm:chMax val="5"/>
          <dgm:dir/>
          <dgm:resizeHandles val="exact"/>
        </dgm:presLayoutVars>
      </dgm:prSet>
      <dgm:spPr/>
    </dgm:pt>
    <dgm:pt modelId="{B1EFE368-3FDE-47DC-BA18-A4EF7F9FF255}" type="pres">
      <dgm:prSet presAssocID="{6F8C620B-4B74-42BF-9449-DACB8201CF80}" presName="dummyMaxCanvas" presStyleCnt="0">
        <dgm:presLayoutVars/>
      </dgm:prSet>
      <dgm:spPr/>
    </dgm:pt>
    <dgm:pt modelId="{DC2E9F42-884E-4DC9-82FB-3DEDE84AB4A3}" type="pres">
      <dgm:prSet presAssocID="{6F8C620B-4B74-42BF-9449-DACB8201CF80}" presName="OneNode_1" presStyleLbl="node1" presStyleIdx="0" presStyleCnt="1" custLinFactNeighborX="53490" custLinFactNeighborY="-60441">
        <dgm:presLayoutVars>
          <dgm:bulletEnabled val="1"/>
        </dgm:presLayoutVars>
      </dgm:prSet>
      <dgm:spPr/>
    </dgm:pt>
  </dgm:ptLst>
  <dgm:cxnLst>
    <dgm:cxn modelId="{5C2E8F53-80A6-4B40-936B-BEDEA7E3A4A0}" srcId="{6F8C620B-4B74-42BF-9449-DACB8201CF80}" destId="{90D1AD20-0DDF-4943-B5BD-BDB7773B4186}" srcOrd="0" destOrd="0" parTransId="{10C923F8-4008-4F5A-837F-9E39806560DF}" sibTransId="{7D62C009-82BC-4012-A15D-9277D92074FE}"/>
    <dgm:cxn modelId="{3D4A44D5-ADD4-4C06-8E57-9E9333DF09FB}" type="presOf" srcId="{6F8C620B-4B74-42BF-9449-DACB8201CF80}" destId="{DC08738F-1ECB-4F3C-B74C-2EE042BBBEF2}" srcOrd="0" destOrd="0" presId="urn:microsoft.com/office/officeart/2005/8/layout/vProcess5"/>
    <dgm:cxn modelId="{9823DDFB-F303-4BA9-83BA-AEE2C7C1DA36}" type="presOf" srcId="{90D1AD20-0DDF-4943-B5BD-BDB7773B4186}" destId="{DC2E9F42-884E-4DC9-82FB-3DEDE84AB4A3}" srcOrd="0" destOrd="0" presId="urn:microsoft.com/office/officeart/2005/8/layout/vProcess5"/>
    <dgm:cxn modelId="{6436FE2F-30C0-414C-8305-A7A237B38038}" type="presParOf" srcId="{DC08738F-1ECB-4F3C-B74C-2EE042BBBEF2}" destId="{B1EFE368-3FDE-47DC-BA18-A4EF7F9FF255}" srcOrd="0" destOrd="0" presId="urn:microsoft.com/office/officeart/2005/8/layout/vProcess5"/>
    <dgm:cxn modelId="{2CBBB9C4-F45B-480F-B217-1D6DB2DF7B1D}" type="presParOf" srcId="{DC08738F-1ECB-4F3C-B74C-2EE042BBBEF2}" destId="{DC2E9F42-884E-4DC9-82FB-3DEDE84AB4A3}"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DED9D-6246-4F26-9F78-4D968F7B81B2}"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99442FE1-0C56-4DF4-B89D-DE57BC4AF2E0}">
      <dgm:prSet/>
      <dgm:spPr/>
      <dgm:t>
        <a:bodyPr/>
        <a:lstStyle/>
        <a:p>
          <a:pPr>
            <a:lnSpc>
              <a:spcPct val="100000"/>
            </a:lnSpc>
          </a:pPr>
          <a:r>
            <a:rPr lang="en-IE"/>
            <a:t>Monday to Thursday evenings.</a:t>
          </a:r>
          <a:endParaRPr lang="en-US"/>
        </a:p>
      </dgm:t>
    </dgm:pt>
    <dgm:pt modelId="{A1C18573-4A26-45C2-9C3C-9B93058AC14F}" type="parTrans" cxnId="{6E551580-7E65-4431-BEC3-225D0C71F839}">
      <dgm:prSet/>
      <dgm:spPr/>
      <dgm:t>
        <a:bodyPr/>
        <a:lstStyle/>
        <a:p>
          <a:endParaRPr lang="en-US"/>
        </a:p>
      </dgm:t>
    </dgm:pt>
    <dgm:pt modelId="{26526C89-C825-4840-A6B8-1C60BC9ADCF4}" type="sibTrans" cxnId="{6E551580-7E65-4431-BEC3-225D0C71F839}">
      <dgm:prSet/>
      <dgm:spPr/>
      <dgm:t>
        <a:bodyPr/>
        <a:lstStyle/>
        <a:p>
          <a:endParaRPr lang="en-US"/>
        </a:p>
      </dgm:t>
    </dgm:pt>
    <dgm:pt modelId="{1BA836EB-D319-471B-9A72-1840B1C814ED}">
      <dgm:prSet/>
      <dgm:spPr/>
      <dgm:t>
        <a:bodyPr/>
        <a:lstStyle/>
        <a:p>
          <a:pPr>
            <a:lnSpc>
              <a:spcPct val="100000"/>
            </a:lnSpc>
          </a:pPr>
          <a:r>
            <a:rPr lang="en-IE"/>
            <a:t>4.00pm to 6.15pm.</a:t>
          </a:r>
          <a:endParaRPr lang="en-US"/>
        </a:p>
      </dgm:t>
    </dgm:pt>
    <dgm:pt modelId="{37B9AE7D-45BD-4256-99B4-B4BB7E6A65B6}" type="parTrans" cxnId="{F1F9282B-F13E-4F81-8048-8F26FEC68C26}">
      <dgm:prSet/>
      <dgm:spPr/>
      <dgm:t>
        <a:bodyPr/>
        <a:lstStyle/>
        <a:p>
          <a:endParaRPr lang="en-US"/>
        </a:p>
      </dgm:t>
    </dgm:pt>
    <dgm:pt modelId="{49E73BBF-763D-4617-A611-FCD95EDDFC95}" type="sibTrans" cxnId="{F1F9282B-F13E-4F81-8048-8F26FEC68C26}">
      <dgm:prSet/>
      <dgm:spPr/>
      <dgm:t>
        <a:bodyPr/>
        <a:lstStyle/>
        <a:p>
          <a:endParaRPr lang="en-US"/>
        </a:p>
      </dgm:t>
    </dgm:pt>
    <dgm:pt modelId="{E33AF93B-D291-4C6B-B9E6-9428CA19DF04}">
      <dgm:prSet/>
      <dgm:spPr/>
      <dgm:t>
        <a:bodyPr/>
        <a:lstStyle/>
        <a:p>
          <a:pPr>
            <a:lnSpc>
              <a:spcPct val="100000"/>
            </a:lnSpc>
          </a:pPr>
          <a:r>
            <a:rPr lang="en-IE"/>
            <a:t>€3 per evening, pay on Way2Pay – Email marie.darcy@borrisokanecc.ie </a:t>
          </a:r>
          <a:endParaRPr lang="en-US"/>
        </a:p>
      </dgm:t>
    </dgm:pt>
    <dgm:pt modelId="{83A9B90D-7E20-49AA-91CA-6DC4C5F5C662}" type="parTrans" cxnId="{22017928-5B14-4A69-ADC7-6524F18EB36B}">
      <dgm:prSet/>
      <dgm:spPr/>
      <dgm:t>
        <a:bodyPr/>
        <a:lstStyle/>
        <a:p>
          <a:endParaRPr lang="en-US"/>
        </a:p>
      </dgm:t>
    </dgm:pt>
    <dgm:pt modelId="{5C04F52D-B37D-4943-8F2A-13A8E7A109B6}" type="sibTrans" cxnId="{22017928-5B14-4A69-ADC7-6524F18EB36B}">
      <dgm:prSet/>
      <dgm:spPr/>
      <dgm:t>
        <a:bodyPr/>
        <a:lstStyle/>
        <a:p>
          <a:endParaRPr lang="en-US"/>
        </a:p>
      </dgm:t>
    </dgm:pt>
    <dgm:pt modelId="{980248C3-5D57-4A54-90A0-DF07C202F51C}">
      <dgm:prSet/>
      <dgm:spPr/>
      <dgm:t>
        <a:bodyPr/>
        <a:lstStyle/>
        <a:p>
          <a:pPr>
            <a:lnSpc>
              <a:spcPct val="100000"/>
            </a:lnSpc>
          </a:pPr>
          <a:r>
            <a:rPr lang="en-IE"/>
            <a:t>Extra study at home. </a:t>
          </a:r>
          <a:endParaRPr lang="en-US"/>
        </a:p>
      </dgm:t>
    </dgm:pt>
    <dgm:pt modelId="{589BFE23-9638-454A-A640-17E6A223B05B}" type="parTrans" cxnId="{E4519A7A-5B17-4C7C-8F6D-13EA19FAAC4B}">
      <dgm:prSet/>
      <dgm:spPr/>
      <dgm:t>
        <a:bodyPr/>
        <a:lstStyle/>
        <a:p>
          <a:endParaRPr lang="en-US"/>
        </a:p>
      </dgm:t>
    </dgm:pt>
    <dgm:pt modelId="{47A14758-4E8D-4385-9F05-FBB10AC7F0BA}" type="sibTrans" cxnId="{E4519A7A-5B17-4C7C-8F6D-13EA19FAAC4B}">
      <dgm:prSet/>
      <dgm:spPr/>
      <dgm:t>
        <a:bodyPr/>
        <a:lstStyle/>
        <a:p>
          <a:endParaRPr lang="en-US"/>
        </a:p>
      </dgm:t>
    </dgm:pt>
    <dgm:pt modelId="{E35496E5-8B1A-4C30-9848-CD0D193C5898}">
      <dgm:prSet/>
      <dgm:spPr/>
      <dgm:t>
        <a:bodyPr/>
        <a:lstStyle/>
        <a:p>
          <a:pPr>
            <a:lnSpc>
              <a:spcPct val="100000"/>
            </a:lnSpc>
          </a:pPr>
          <a:r>
            <a:rPr lang="en-IE"/>
            <a:t>2-3 hours per school night in total as year progresses.</a:t>
          </a:r>
          <a:endParaRPr lang="en-US"/>
        </a:p>
      </dgm:t>
    </dgm:pt>
    <dgm:pt modelId="{C1C1517C-59B0-4A30-8D47-27B018FDA723}" type="parTrans" cxnId="{E4E0D3D2-7C38-45E4-9216-250DE8BA6737}">
      <dgm:prSet/>
      <dgm:spPr/>
      <dgm:t>
        <a:bodyPr/>
        <a:lstStyle/>
        <a:p>
          <a:endParaRPr lang="en-US"/>
        </a:p>
      </dgm:t>
    </dgm:pt>
    <dgm:pt modelId="{45A4784A-086E-478C-9F69-A521E765BAA9}" type="sibTrans" cxnId="{E4E0D3D2-7C38-45E4-9216-250DE8BA6737}">
      <dgm:prSet/>
      <dgm:spPr/>
      <dgm:t>
        <a:bodyPr/>
        <a:lstStyle/>
        <a:p>
          <a:endParaRPr lang="en-US"/>
        </a:p>
      </dgm:t>
    </dgm:pt>
    <dgm:pt modelId="{6FE6DDC9-6B32-454D-B913-C51EEBCB7B5B}" type="pres">
      <dgm:prSet presAssocID="{B6BDED9D-6246-4F26-9F78-4D968F7B81B2}" presName="vert0" presStyleCnt="0">
        <dgm:presLayoutVars>
          <dgm:dir/>
          <dgm:animOne val="branch"/>
          <dgm:animLvl val="lvl"/>
        </dgm:presLayoutVars>
      </dgm:prSet>
      <dgm:spPr/>
    </dgm:pt>
    <dgm:pt modelId="{66F421E7-1EF1-4232-90F1-00CCD2659BFF}" type="pres">
      <dgm:prSet presAssocID="{99442FE1-0C56-4DF4-B89D-DE57BC4AF2E0}" presName="thickLine" presStyleLbl="alignNode1" presStyleIdx="0" presStyleCnt="5"/>
      <dgm:spPr/>
    </dgm:pt>
    <dgm:pt modelId="{1FD48A53-0454-4443-A86C-0FA7588F3239}" type="pres">
      <dgm:prSet presAssocID="{99442FE1-0C56-4DF4-B89D-DE57BC4AF2E0}" presName="horz1" presStyleCnt="0"/>
      <dgm:spPr/>
    </dgm:pt>
    <dgm:pt modelId="{1C13C4F5-7284-4FA7-BC11-899C7BDF7277}" type="pres">
      <dgm:prSet presAssocID="{99442FE1-0C56-4DF4-B89D-DE57BC4AF2E0}" presName="tx1" presStyleLbl="revTx" presStyleIdx="0" presStyleCnt="5"/>
      <dgm:spPr/>
    </dgm:pt>
    <dgm:pt modelId="{489FA620-6D4D-4C02-9DE9-8EA96A2EA5BF}" type="pres">
      <dgm:prSet presAssocID="{99442FE1-0C56-4DF4-B89D-DE57BC4AF2E0}" presName="vert1" presStyleCnt="0"/>
      <dgm:spPr/>
    </dgm:pt>
    <dgm:pt modelId="{BC0A613F-A589-47AC-A1B7-4091729625FD}" type="pres">
      <dgm:prSet presAssocID="{1BA836EB-D319-471B-9A72-1840B1C814ED}" presName="thickLine" presStyleLbl="alignNode1" presStyleIdx="1" presStyleCnt="5"/>
      <dgm:spPr/>
    </dgm:pt>
    <dgm:pt modelId="{A667FC8E-9533-4CF9-A65F-D072F6DFC9BC}" type="pres">
      <dgm:prSet presAssocID="{1BA836EB-D319-471B-9A72-1840B1C814ED}" presName="horz1" presStyleCnt="0"/>
      <dgm:spPr/>
    </dgm:pt>
    <dgm:pt modelId="{8D149B0F-B6C6-4D77-B52A-7AED646FDAB5}" type="pres">
      <dgm:prSet presAssocID="{1BA836EB-D319-471B-9A72-1840B1C814ED}" presName="tx1" presStyleLbl="revTx" presStyleIdx="1" presStyleCnt="5"/>
      <dgm:spPr/>
    </dgm:pt>
    <dgm:pt modelId="{8EB39260-910F-4A15-9942-F31C21869907}" type="pres">
      <dgm:prSet presAssocID="{1BA836EB-D319-471B-9A72-1840B1C814ED}" presName="vert1" presStyleCnt="0"/>
      <dgm:spPr/>
    </dgm:pt>
    <dgm:pt modelId="{03296986-5EDE-441C-ACB8-515A8493A9D2}" type="pres">
      <dgm:prSet presAssocID="{E33AF93B-D291-4C6B-B9E6-9428CA19DF04}" presName="thickLine" presStyleLbl="alignNode1" presStyleIdx="2" presStyleCnt="5"/>
      <dgm:spPr/>
    </dgm:pt>
    <dgm:pt modelId="{864CECC5-9BF6-47E2-B532-9EC1B19E4131}" type="pres">
      <dgm:prSet presAssocID="{E33AF93B-D291-4C6B-B9E6-9428CA19DF04}" presName="horz1" presStyleCnt="0"/>
      <dgm:spPr/>
    </dgm:pt>
    <dgm:pt modelId="{5061C8E7-C585-4D0F-B2A9-114406BC67F4}" type="pres">
      <dgm:prSet presAssocID="{E33AF93B-D291-4C6B-B9E6-9428CA19DF04}" presName="tx1" presStyleLbl="revTx" presStyleIdx="2" presStyleCnt="5"/>
      <dgm:spPr/>
    </dgm:pt>
    <dgm:pt modelId="{24952185-E894-4AED-AB0C-D10469A4B27F}" type="pres">
      <dgm:prSet presAssocID="{E33AF93B-D291-4C6B-B9E6-9428CA19DF04}" presName="vert1" presStyleCnt="0"/>
      <dgm:spPr/>
    </dgm:pt>
    <dgm:pt modelId="{48075700-0BAF-4010-BC4F-0EB01F064A18}" type="pres">
      <dgm:prSet presAssocID="{980248C3-5D57-4A54-90A0-DF07C202F51C}" presName="thickLine" presStyleLbl="alignNode1" presStyleIdx="3" presStyleCnt="5"/>
      <dgm:spPr/>
    </dgm:pt>
    <dgm:pt modelId="{51E9D33A-2ED7-45DA-AF5F-FF54857EB012}" type="pres">
      <dgm:prSet presAssocID="{980248C3-5D57-4A54-90A0-DF07C202F51C}" presName="horz1" presStyleCnt="0"/>
      <dgm:spPr/>
    </dgm:pt>
    <dgm:pt modelId="{5122BCD5-47DD-4D28-AC65-571BF2251CC1}" type="pres">
      <dgm:prSet presAssocID="{980248C3-5D57-4A54-90A0-DF07C202F51C}" presName="tx1" presStyleLbl="revTx" presStyleIdx="3" presStyleCnt="5"/>
      <dgm:spPr/>
    </dgm:pt>
    <dgm:pt modelId="{672DDDBD-30FD-470B-827C-8E91F6515742}" type="pres">
      <dgm:prSet presAssocID="{980248C3-5D57-4A54-90A0-DF07C202F51C}" presName="vert1" presStyleCnt="0"/>
      <dgm:spPr/>
    </dgm:pt>
    <dgm:pt modelId="{4154DD08-6A19-4B00-BBD5-2FA8D007D58F}" type="pres">
      <dgm:prSet presAssocID="{E35496E5-8B1A-4C30-9848-CD0D193C5898}" presName="thickLine" presStyleLbl="alignNode1" presStyleIdx="4" presStyleCnt="5"/>
      <dgm:spPr/>
    </dgm:pt>
    <dgm:pt modelId="{8FDD1912-7D8A-499D-9053-6EDB4058A5C5}" type="pres">
      <dgm:prSet presAssocID="{E35496E5-8B1A-4C30-9848-CD0D193C5898}" presName="horz1" presStyleCnt="0"/>
      <dgm:spPr/>
    </dgm:pt>
    <dgm:pt modelId="{6F5C2BCF-D67C-4932-B82E-CBD2B4CC797A}" type="pres">
      <dgm:prSet presAssocID="{E35496E5-8B1A-4C30-9848-CD0D193C5898}" presName="tx1" presStyleLbl="revTx" presStyleIdx="4" presStyleCnt="5"/>
      <dgm:spPr/>
    </dgm:pt>
    <dgm:pt modelId="{D302DBD1-D4EE-47AA-80DB-0E5F4BDBA739}" type="pres">
      <dgm:prSet presAssocID="{E35496E5-8B1A-4C30-9848-CD0D193C5898}" presName="vert1" presStyleCnt="0"/>
      <dgm:spPr/>
    </dgm:pt>
  </dgm:ptLst>
  <dgm:cxnLst>
    <dgm:cxn modelId="{99E24E1E-CCBB-4AA7-85C8-5BC7AB680F4E}" type="presOf" srcId="{E35496E5-8B1A-4C30-9848-CD0D193C5898}" destId="{6F5C2BCF-D67C-4932-B82E-CBD2B4CC797A}" srcOrd="0" destOrd="0" presId="urn:microsoft.com/office/officeart/2008/layout/LinedList"/>
    <dgm:cxn modelId="{0775A622-0E79-4927-9590-EA1386E87D34}" type="presOf" srcId="{99442FE1-0C56-4DF4-B89D-DE57BC4AF2E0}" destId="{1C13C4F5-7284-4FA7-BC11-899C7BDF7277}" srcOrd="0" destOrd="0" presId="urn:microsoft.com/office/officeart/2008/layout/LinedList"/>
    <dgm:cxn modelId="{22017928-5B14-4A69-ADC7-6524F18EB36B}" srcId="{B6BDED9D-6246-4F26-9F78-4D968F7B81B2}" destId="{E33AF93B-D291-4C6B-B9E6-9428CA19DF04}" srcOrd="2" destOrd="0" parTransId="{83A9B90D-7E20-49AA-91CA-6DC4C5F5C662}" sibTransId="{5C04F52D-B37D-4943-8F2A-13A8E7A109B6}"/>
    <dgm:cxn modelId="{F1F9282B-F13E-4F81-8048-8F26FEC68C26}" srcId="{B6BDED9D-6246-4F26-9F78-4D968F7B81B2}" destId="{1BA836EB-D319-471B-9A72-1840B1C814ED}" srcOrd="1" destOrd="0" parTransId="{37B9AE7D-45BD-4256-99B4-B4BB7E6A65B6}" sibTransId="{49E73BBF-763D-4617-A611-FCD95EDDFC95}"/>
    <dgm:cxn modelId="{7B42292E-C3C6-4581-A130-1F8362123897}" type="presOf" srcId="{1BA836EB-D319-471B-9A72-1840B1C814ED}" destId="{8D149B0F-B6C6-4D77-B52A-7AED646FDAB5}" srcOrd="0" destOrd="0" presId="urn:microsoft.com/office/officeart/2008/layout/LinedList"/>
    <dgm:cxn modelId="{06C8CF4B-8639-4EF6-AC85-E9E3D1DC60F6}" type="presOf" srcId="{980248C3-5D57-4A54-90A0-DF07C202F51C}" destId="{5122BCD5-47DD-4D28-AC65-571BF2251CC1}" srcOrd="0" destOrd="0" presId="urn:microsoft.com/office/officeart/2008/layout/LinedList"/>
    <dgm:cxn modelId="{99350F74-6E3C-4038-8820-865BE01EC9A7}" type="presOf" srcId="{E33AF93B-D291-4C6B-B9E6-9428CA19DF04}" destId="{5061C8E7-C585-4D0F-B2A9-114406BC67F4}" srcOrd="0" destOrd="0" presId="urn:microsoft.com/office/officeart/2008/layout/LinedList"/>
    <dgm:cxn modelId="{E4519A7A-5B17-4C7C-8F6D-13EA19FAAC4B}" srcId="{B6BDED9D-6246-4F26-9F78-4D968F7B81B2}" destId="{980248C3-5D57-4A54-90A0-DF07C202F51C}" srcOrd="3" destOrd="0" parTransId="{589BFE23-9638-454A-A640-17E6A223B05B}" sibTransId="{47A14758-4E8D-4385-9F05-FBB10AC7F0BA}"/>
    <dgm:cxn modelId="{6E551580-7E65-4431-BEC3-225D0C71F839}" srcId="{B6BDED9D-6246-4F26-9F78-4D968F7B81B2}" destId="{99442FE1-0C56-4DF4-B89D-DE57BC4AF2E0}" srcOrd="0" destOrd="0" parTransId="{A1C18573-4A26-45C2-9C3C-9B93058AC14F}" sibTransId="{26526C89-C825-4840-A6B8-1C60BC9ADCF4}"/>
    <dgm:cxn modelId="{E4E0D3D2-7C38-45E4-9216-250DE8BA6737}" srcId="{B6BDED9D-6246-4F26-9F78-4D968F7B81B2}" destId="{E35496E5-8B1A-4C30-9848-CD0D193C5898}" srcOrd="4" destOrd="0" parTransId="{C1C1517C-59B0-4A30-8D47-27B018FDA723}" sibTransId="{45A4784A-086E-478C-9F69-A521E765BAA9}"/>
    <dgm:cxn modelId="{0E4A04DA-25A6-4696-B1BA-BE3A217CF382}" type="presOf" srcId="{B6BDED9D-6246-4F26-9F78-4D968F7B81B2}" destId="{6FE6DDC9-6B32-454D-B913-C51EEBCB7B5B}" srcOrd="0" destOrd="0" presId="urn:microsoft.com/office/officeart/2008/layout/LinedList"/>
    <dgm:cxn modelId="{96B154A7-AB09-44E6-9775-77BB13078470}" type="presParOf" srcId="{6FE6DDC9-6B32-454D-B913-C51EEBCB7B5B}" destId="{66F421E7-1EF1-4232-90F1-00CCD2659BFF}" srcOrd="0" destOrd="0" presId="urn:microsoft.com/office/officeart/2008/layout/LinedList"/>
    <dgm:cxn modelId="{99B0CA01-638E-4DE1-8E91-673434211FFF}" type="presParOf" srcId="{6FE6DDC9-6B32-454D-B913-C51EEBCB7B5B}" destId="{1FD48A53-0454-4443-A86C-0FA7588F3239}" srcOrd="1" destOrd="0" presId="urn:microsoft.com/office/officeart/2008/layout/LinedList"/>
    <dgm:cxn modelId="{B77EA1D8-2329-4D7B-9E03-7EA6F910E943}" type="presParOf" srcId="{1FD48A53-0454-4443-A86C-0FA7588F3239}" destId="{1C13C4F5-7284-4FA7-BC11-899C7BDF7277}" srcOrd="0" destOrd="0" presId="urn:microsoft.com/office/officeart/2008/layout/LinedList"/>
    <dgm:cxn modelId="{C03207C0-2E6A-4B71-83FC-6B574CC2668C}" type="presParOf" srcId="{1FD48A53-0454-4443-A86C-0FA7588F3239}" destId="{489FA620-6D4D-4C02-9DE9-8EA96A2EA5BF}" srcOrd="1" destOrd="0" presId="urn:microsoft.com/office/officeart/2008/layout/LinedList"/>
    <dgm:cxn modelId="{D25C8082-2E63-43F5-8802-08D29B21F2F4}" type="presParOf" srcId="{6FE6DDC9-6B32-454D-B913-C51EEBCB7B5B}" destId="{BC0A613F-A589-47AC-A1B7-4091729625FD}" srcOrd="2" destOrd="0" presId="urn:microsoft.com/office/officeart/2008/layout/LinedList"/>
    <dgm:cxn modelId="{093E27F1-0075-464C-94A1-88A6ADE7D71C}" type="presParOf" srcId="{6FE6DDC9-6B32-454D-B913-C51EEBCB7B5B}" destId="{A667FC8E-9533-4CF9-A65F-D072F6DFC9BC}" srcOrd="3" destOrd="0" presId="urn:microsoft.com/office/officeart/2008/layout/LinedList"/>
    <dgm:cxn modelId="{66A95B0F-730F-436B-B829-3A9477F659A4}" type="presParOf" srcId="{A667FC8E-9533-4CF9-A65F-D072F6DFC9BC}" destId="{8D149B0F-B6C6-4D77-B52A-7AED646FDAB5}" srcOrd="0" destOrd="0" presId="urn:microsoft.com/office/officeart/2008/layout/LinedList"/>
    <dgm:cxn modelId="{720B5FDD-8AD3-4803-9223-886354012E6F}" type="presParOf" srcId="{A667FC8E-9533-4CF9-A65F-D072F6DFC9BC}" destId="{8EB39260-910F-4A15-9942-F31C21869907}" srcOrd="1" destOrd="0" presId="urn:microsoft.com/office/officeart/2008/layout/LinedList"/>
    <dgm:cxn modelId="{3DA82BB0-1B71-42B3-AC24-92ED08DD7130}" type="presParOf" srcId="{6FE6DDC9-6B32-454D-B913-C51EEBCB7B5B}" destId="{03296986-5EDE-441C-ACB8-515A8493A9D2}" srcOrd="4" destOrd="0" presId="urn:microsoft.com/office/officeart/2008/layout/LinedList"/>
    <dgm:cxn modelId="{D399561A-B77A-40EB-82F1-C6BFCCF90CCE}" type="presParOf" srcId="{6FE6DDC9-6B32-454D-B913-C51EEBCB7B5B}" destId="{864CECC5-9BF6-47E2-B532-9EC1B19E4131}" srcOrd="5" destOrd="0" presId="urn:microsoft.com/office/officeart/2008/layout/LinedList"/>
    <dgm:cxn modelId="{263E9220-1C52-4DC2-81D5-CE7A29B59BDB}" type="presParOf" srcId="{864CECC5-9BF6-47E2-B532-9EC1B19E4131}" destId="{5061C8E7-C585-4D0F-B2A9-114406BC67F4}" srcOrd="0" destOrd="0" presId="urn:microsoft.com/office/officeart/2008/layout/LinedList"/>
    <dgm:cxn modelId="{6AED7A77-0B90-4A36-A798-3499A28CD78A}" type="presParOf" srcId="{864CECC5-9BF6-47E2-B532-9EC1B19E4131}" destId="{24952185-E894-4AED-AB0C-D10469A4B27F}" srcOrd="1" destOrd="0" presId="urn:microsoft.com/office/officeart/2008/layout/LinedList"/>
    <dgm:cxn modelId="{D2DD0BB1-65DC-4225-A687-45D28795A7B8}" type="presParOf" srcId="{6FE6DDC9-6B32-454D-B913-C51EEBCB7B5B}" destId="{48075700-0BAF-4010-BC4F-0EB01F064A18}" srcOrd="6" destOrd="0" presId="urn:microsoft.com/office/officeart/2008/layout/LinedList"/>
    <dgm:cxn modelId="{852F3854-CEE8-439B-8F12-0930F09054F4}" type="presParOf" srcId="{6FE6DDC9-6B32-454D-B913-C51EEBCB7B5B}" destId="{51E9D33A-2ED7-45DA-AF5F-FF54857EB012}" srcOrd="7" destOrd="0" presId="urn:microsoft.com/office/officeart/2008/layout/LinedList"/>
    <dgm:cxn modelId="{638AFC5E-BB25-4081-83CB-562C3B3F7B3A}" type="presParOf" srcId="{51E9D33A-2ED7-45DA-AF5F-FF54857EB012}" destId="{5122BCD5-47DD-4D28-AC65-571BF2251CC1}" srcOrd="0" destOrd="0" presId="urn:microsoft.com/office/officeart/2008/layout/LinedList"/>
    <dgm:cxn modelId="{F30CF724-87A7-4238-B923-4DB8D51FEE8D}" type="presParOf" srcId="{51E9D33A-2ED7-45DA-AF5F-FF54857EB012}" destId="{672DDDBD-30FD-470B-827C-8E91F6515742}" srcOrd="1" destOrd="0" presId="urn:microsoft.com/office/officeart/2008/layout/LinedList"/>
    <dgm:cxn modelId="{75649314-87D3-40AB-8A8D-4C833862D014}" type="presParOf" srcId="{6FE6DDC9-6B32-454D-B913-C51EEBCB7B5B}" destId="{4154DD08-6A19-4B00-BBD5-2FA8D007D58F}" srcOrd="8" destOrd="0" presId="urn:microsoft.com/office/officeart/2008/layout/LinedList"/>
    <dgm:cxn modelId="{5327373F-CC76-4673-8F7C-999DF88A1599}" type="presParOf" srcId="{6FE6DDC9-6B32-454D-B913-C51EEBCB7B5B}" destId="{8FDD1912-7D8A-499D-9053-6EDB4058A5C5}" srcOrd="9" destOrd="0" presId="urn:microsoft.com/office/officeart/2008/layout/LinedList"/>
    <dgm:cxn modelId="{AD59C517-6DBF-45B8-902C-1EF455CD95D2}" type="presParOf" srcId="{8FDD1912-7D8A-499D-9053-6EDB4058A5C5}" destId="{6F5C2BCF-D67C-4932-B82E-CBD2B4CC797A}" srcOrd="0" destOrd="0" presId="urn:microsoft.com/office/officeart/2008/layout/LinedList"/>
    <dgm:cxn modelId="{EC55A269-4245-4AC2-AC58-0176E9F1D8B3}" type="presParOf" srcId="{8FDD1912-7D8A-499D-9053-6EDB4058A5C5}" destId="{D302DBD1-D4EE-47AA-80DB-0E5F4BDBA7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C620B-4B74-42BF-9449-DACB8201CF8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0D1AD20-0DDF-4943-B5BD-BDB7773B4186}">
      <dgm:prSet/>
      <dgm:spPr/>
      <dgm:t>
        <a:bodyPr/>
        <a:lstStyle/>
        <a:p>
          <a:r>
            <a:rPr lang="en-IE"/>
            <a:t>Each student must complete a minimum of one CBA in each subject and short course</a:t>
          </a:r>
          <a:endParaRPr lang="en-US"/>
        </a:p>
      </dgm:t>
    </dgm:pt>
    <dgm:pt modelId="{10C923F8-4008-4F5A-837F-9E39806560DF}" type="parTrans" cxnId="{5C2E8F53-80A6-4B40-936B-BEDEA7E3A4A0}">
      <dgm:prSet/>
      <dgm:spPr/>
      <dgm:t>
        <a:bodyPr/>
        <a:lstStyle/>
        <a:p>
          <a:endParaRPr lang="en-US"/>
        </a:p>
      </dgm:t>
    </dgm:pt>
    <dgm:pt modelId="{7D62C009-82BC-4012-A15D-9277D92074FE}" type="sibTrans" cxnId="{5C2E8F53-80A6-4B40-936B-BEDEA7E3A4A0}">
      <dgm:prSet/>
      <dgm:spPr/>
      <dgm:t>
        <a:bodyPr/>
        <a:lstStyle/>
        <a:p>
          <a:endParaRPr lang="en-US"/>
        </a:p>
      </dgm:t>
    </dgm:pt>
    <dgm:pt modelId="{FA4BF9D2-FB47-4536-BB81-DD7CC155E97C}">
      <dgm:prSet/>
      <dgm:spPr/>
      <dgm:t>
        <a:bodyPr/>
        <a:lstStyle/>
        <a:p>
          <a:r>
            <a:rPr lang="en-IE"/>
            <a:t>Students taking the junior cycle final examinations in 2025 will not be required to complete Assessment Tasks for the relevant subjects.</a:t>
          </a:r>
          <a:endParaRPr lang="en-US"/>
        </a:p>
      </dgm:t>
    </dgm:pt>
    <dgm:pt modelId="{9D81BC6D-1D72-4B8E-A118-ADFAB24F3708}" type="parTrans" cxnId="{EC971466-D5B5-4754-AD01-DB8E107E71EA}">
      <dgm:prSet/>
      <dgm:spPr/>
      <dgm:t>
        <a:bodyPr/>
        <a:lstStyle/>
        <a:p>
          <a:endParaRPr lang="en-US"/>
        </a:p>
      </dgm:t>
    </dgm:pt>
    <dgm:pt modelId="{871BCB04-79A9-4CE4-9955-11DCDCB12D79}" type="sibTrans" cxnId="{EC971466-D5B5-4754-AD01-DB8E107E71EA}">
      <dgm:prSet/>
      <dgm:spPr/>
      <dgm:t>
        <a:bodyPr/>
        <a:lstStyle/>
        <a:p>
          <a:endParaRPr lang="en-US"/>
        </a:p>
      </dgm:t>
    </dgm:pt>
    <dgm:pt modelId="{40844252-B4C7-40AB-838C-26520D721D0E}">
      <dgm:prSet/>
      <dgm:spPr/>
      <dgm:t>
        <a:bodyPr/>
        <a:lstStyle/>
        <a:p>
          <a:r>
            <a:rPr lang="en-IE"/>
            <a:t>The grade descriptor awarded for these subjects will be based on the examination paper only.</a:t>
          </a:r>
          <a:endParaRPr lang="en-US"/>
        </a:p>
      </dgm:t>
    </dgm:pt>
    <dgm:pt modelId="{2CCC71B1-2DDE-433D-953A-103BA7E96E88}" type="parTrans" cxnId="{2ED7270C-4519-4F2E-8513-E5B69EDEFF8F}">
      <dgm:prSet/>
      <dgm:spPr/>
      <dgm:t>
        <a:bodyPr/>
        <a:lstStyle/>
        <a:p>
          <a:endParaRPr lang="en-US"/>
        </a:p>
      </dgm:t>
    </dgm:pt>
    <dgm:pt modelId="{E10616A1-C564-4224-BD95-A6DCC4FC0259}" type="sibTrans" cxnId="{2ED7270C-4519-4F2E-8513-E5B69EDEFF8F}">
      <dgm:prSet/>
      <dgm:spPr/>
      <dgm:t>
        <a:bodyPr/>
        <a:lstStyle/>
        <a:p>
          <a:endParaRPr lang="en-US"/>
        </a:p>
      </dgm:t>
    </dgm:pt>
    <dgm:pt modelId="{FD58608D-9271-4FA1-846B-AC64A3C3A2CF}">
      <dgm:prSet/>
      <dgm:spPr/>
      <dgm:t>
        <a:bodyPr/>
        <a:lstStyle/>
        <a:p>
          <a:r>
            <a:rPr lang="en-US"/>
            <a:t>Exam Papers – teachers are ordering papers at the moment for JC Subjects. </a:t>
          </a:r>
        </a:p>
      </dgm:t>
    </dgm:pt>
    <dgm:pt modelId="{A1F70D3B-8C3E-4F5E-A9BD-99049DDEDD23}" type="parTrans" cxnId="{709D112C-C9D1-40FE-BDD6-A152F3DEDE62}">
      <dgm:prSet/>
      <dgm:spPr/>
      <dgm:t>
        <a:bodyPr/>
        <a:lstStyle/>
        <a:p>
          <a:endParaRPr lang="en-US"/>
        </a:p>
      </dgm:t>
    </dgm:pt>
    <dgm:pt modelId="{B5E72183-0C04-4B90-BC60-DB323CCBFFAA}" type="sibTrans" cxnId="{709D112C-C9D1-40FE-BDD6-A152F3DEDE62}">
      <dgm:prSet/>
      <dgm:spPr/>
      <dgm:t>
        <a:bodyPr/>
        <a:lstStyle/>
        <a:p>
          <a:endParaRPr lang="en-US"/>
        </a:p>
      </dgm:t>
    </dgm:pt>
    <dgm:pt modelId="{DC08738F-1ECB-4F3C-B74C-2EE042BBBEF2}" type="pres">
      <dgm:prSet presAssocID="{6F8C620B-4B74-42BF-9449-DACB8201CF80}" presName="outerComposite" presStyleCnt="0">
        <dgm:presLayoutVars>
          <dgm:chMax val="5"/>
          <dgm:dir/>
          <dgm:resizeHandles val="exact"/>
        </dgm:presLayoutVars>
      </dgm:prSet>
      <dgm:spPr/>
    </dgm:pt>
    <dgm:pt modelId="{B1EFE368-3FDE-47DC-BA18-A4EF7F9FF255}" type="pres">
      <dgm:prSet presAssocID="{6F8C620B-4B74-42BF-9449-DACB8201CF80}" presName="dummyMaxCanvas" presStyleCnt="0">
        <dgm:presLayoutVars/>
      </dgm:prSet>
      <dgm:spPr/>
    </dgm:pt>
    <dgm:pt modelId="{46FED3A8-0F88-4865-89CD-3FEE9C0B7912}" type="pres">
      <dgm:prSet presAssocID="{6F8C620B-4B74-42BF-9449-DACB8201CF80}" presName="FourNodes_1" presStyleLbl="node1" presStyleIdx="0" presStyleCnt="4">
        <dgm:presLayoutVars>
          <dgm:bulletEnabled val="1"/>
        </dgm:presLayoutVars>
      </dgm:prSet>
      <dgm:spPr/>
    </dgm:pt>
    <dgm:pt modelId="{96DDFD6D-9965-4802-9733-C6FEAC556DA1}" type="pres">
      <dgm:prSet presAssocID="{6F8C620B-4B74-42BF-9449-DACB8201CF80}" presName="FourNodes_2" presStyleLbl="node1" presStyleIdx="1" presStyleCnt="4">
        <dgm:presLayoutVars>
          <dgm:bulletEnabled val="1"/>
        </dgm:presLayoutVars>
      </dgm:prSet>
      <dgm:spPr/>
    </dgm:pt>
    <dgm:pt modelId="{4456134E-212E-4003-81A0-0EC90CBB2751}" type="pres">
      <dgm:prSet presAssocID="{6F8C620B-4B74-42BF-9449-DACB8201CF80}" presName="FourNodes_3" presStyleLbl="node1" presStyleIdx="2" presStyleCnt="4">
        <dgm:presLayoutVars>
          <dgm:bulletEnabled val="1"/>
        </dgm:presLayoutVars>
      </dgm:prSet>
      <dgm:spPr/>
    </dgm:pt>
    <dgm:pt modelId="{52BD19ED-81C8-4810-9402-4DDB678142F0}" type="pres">
      <dgm:prSet presAssocID="{6F8C620B-4B74-42BF-9449-DACB8201CF80}" presName="FourNodes_4" presStyleLbl="node1" presStyleIdx="3" presStyleCnt="4">
        <dgm:presLayoutVars>
          <dgm:bulletEnabled val="1"/>
        </dgm:presLayoutVars>
      </dgm:prSet>
      <dgm:spPr/>
    </dgm:pt>
    <dgm:pt modelId="{3B7AE2EE-B6F2-4417-8E23-73C91E8C3B48}" type="pres">
      <dgm:prSet presAssocID="{6F8C620B-4B74-42BF-9449-DACB8201CF80}" presName="FourConn_1-2" presStyleLbl="fgAccFollowNode1" presStyleIdx="0" presStyleCnt="3">
        <dgm:presLayoutVars>
          <dgm:bulletEnabled val="1"/>
        </dgm:presLayoutVars>
      </dgm:prSet>
      <dgm:spPr/>
    </dgm:pt>
    <dgm:pt modelId="{D4BD3F1B-63FA-4D32-B888-BDA4A0F1BA18}" type="pres">
      <dgm:prSet presAssocID="{6F8C620B-4B74-42BF-9449-DACB8201CF80}" presName="FourConn_2-3" presStyleLbl="fgAccFollowNode1" presStyleIdx="1" presStyleCnt="3">
        <dgm:presLayoutVars>
          <dgm:bulletEnabled val="1"/>
        </dgm:presLayoutVars>
      </dgm:prSet>
      <dgm:spPr/>
    </dgm:pt>
    <dgm:pt modelId="{52F7E091-A0C7-4678-9DFE-26D3811624B6}" type="pres">
      <dgm:prSet presAssocID="{6F8C620B-4B74-42BF-9449-DACB8201CF80}" presName="FourConn_3-4" presStyleLbl="fgAccFollowNode1" presStyleIdx="2" presStyleCnt="3">
        <dgm:presLayoutVars>
          <dgm:bulletEnabled val="1"/>
        </dgm:presLayoutVars>
      </dgm:prSet>
      <dgm:spPr/>
    </dgm:pt>
    <dgm:pt modelId="{3FA209DC-DC12-46C3-9047-45E0FC14A537}" type="pres">
      <dgm:prSet presAssocID="{6F8C620B-4B74-42BF-9449-DACB8201CF80}" presName="FourNodes_1_text" presStyleLbl="node1" presStyleIdx="3" presStyleCnt="4">
        <dgm:presLayoutVars>
          <dgm:bulletEnabled val="1"/>
        </dgm:presLayoutVars>
      </dgm:prSet>
      <dgm:spPr/>
    </dgm:pt>
    <dgm:pt modelId="{EDE6FA5F-A985-4AF0-8562-3A8602A5AB53}" type="pres">
      <dgm:prSet presAssocID="{6F8C620B-4B74-42BF-9449-DACB8201CF80}" presName="FourNodes_2_text" presStyleLbl="node1" presStyleIdx="3" presStyleCnt="4">
        <dgm:presLayoutVars>
          <dgm:bulletEnabled val="1"/>
        </dgm:presLayoutVars>
      </dgm:prSet>
      <dgm:spPr/>
    </dgm:pt>
    <dgm:pt modelId="{CD4221A2-52FE-4CDE-8016-48B7B780D263}" type="pres">
      <dgm:prSet presAssocID="{6F8C620B-4B74-42BF-9449-DACB8201CF80}" presName="FourNodes_3_text" presStyleLbl="node1" presStyleIdx="3" presStyleCnt="4">
        <dgm:presLayoutVars>
          <dgm:bulletEnabled val="1"/>
        </dgm:presLayoutVars>
      </dgm:prSet>
      <dgm:spPr/>
    </dgm:pt>
    <dgm:pt modelId="{DF7D2501-B04B-445C-BBFF-114E0837B7C6}" type="pres">
      <dgm:prSet presAssocID="{6F8C620B-4B74-42BF-9449-DACB8201CF80}" presName="FourNodes_4_text" presStyleLbl="node1" presStyleIdx="3" presStyleCnt="4">
        <dgm:presLayoutVars>
          <dgm:bulletEnabled val="1"/>
        </dgm:presLayoutVars>
      </dgm:prSet>
      <dgm:spPr/>
    </dgm:pt>
  </dgm:ptLst>
  <dgm:cxnLst>
    <dgm:cxn modelId="{2ED7270C-4519-4F2E-8513-E5B69EDEFF8F}" srcId="{6F8C620B-4B74-42BF-9449-DACB8201CF80}" destId="{40844252-B4C7-40AB-838C-26520D721D0E}" srcOrd="2" destOrd="0" parTransId="{2CCC71B1-2DDE-433D-953A-103BA7E96E88}" sibTransId="{E10616A1-C564-4224-BD95-A6DCC4FC0259}"/>
    <dgm:cxn modelId="{1E7E9117-3F5D-402A-A89E-771A19E59E91}" type="presOf" srcId="{FA4BF9D2-FB47-4536-BB81-DD7CC155E97C}" destId="{EDE6FA5F-A985-4AF0-8562-3A8602A5AB53}" srcOrd="1" destOrd="0" presId="urn:microsoft.com/office/officeart/2005/8/layout/vProcess5"/>
    <dgm:cxn modelId="{709D112C-C9D1-40FE-BDD6-A152F3DEDE62}" srcId="{6F8C620B-4B74-42BF-9449-DACB8201CF80}" destId="{FD58608D-9271-4FA1-846B-AC64A3C3A2CF}" srcOrd="3" destOrd="0" parTransId="{A1F70D3B-8C3E-4F5E-A9BD-99049DDEDD23}" sibTransId="{B5E72183-0C04-4B90-BC60-DB323CCBFFAA}"/>
    <dgm:cxn modelId="{41AB8F3F-083B-477E-A067-10D5F28FE08E}" type="presOf" srcId="{7D62C009-82BC-4012-A15D-9277D92074FE}" destId="{3B7AE2EE-B6F2-4417-8E23-73C91E8C3B48}" srcOrd="0" destOrd="0" presId="urn:microsoft.com/office/officeart/2005/8/layout/vProcess5"/>
    <dgm:cxn modelId="{EC971466-D5B5-4754-AD01-DB8E107E71EA}" srcId="{6F8C620B-4B74-42BF-9449-DACB8201CF80}" destId="{FA4BF9D2-FB47-4536-BB81-DD7CC155E97C}" srcOrd="1" destOrd="0" parTransId="{9D81BC6D-1D72-4B8E-A118-ADFAB24F3708}" sibTransId="{871BCB04-79A9-4CE4-9955-11DCDCB12D79}"/>
    <dgm:cxn modelId="{5C2E8F53-80A6-4B40-936B-BEDEA7E3A4A0}" srcId="{6F8C620B-4B74-42BF-9449-DACB8201CF80}" destId="{90D1AD20-0DDF-4943-B5BD-BDB7773B4186}" srcOrd="0" destOrd="0" parTransId="{10C923F8-4008-4F5A-837F-9E39806560DF}" sibTransId="{7D62C009-82BC-4012-A15D-9277D92074FE}"/>
    <dgm:cxn modelId="{43187D55-D6A7-4988-8672-267298E0D996}" type="presOf" srcId="{90D1AD20-0DDF-4943-B5BD-BDB7773B4186}" destId="{3FA209DC-DC12-46C3-9047-45E0FC14A537}" srcOrd="1" destOrd="0" presId="urn:microsoft.com/office/officeart/2005/8/layout/vProcess5"/>
    <dgm:cxn modelId="{CD4B027C-03E5-486B-9DA0-1158611C03CC}" type="presOf" srcId="{40844252-B4C7-40AB-838C-26520D721D0E}" destId="{CD4221A2-52FE-4CDE-8016-48B7B780D263}" srcOrd="1" destOrd="0" presId="urn:microsoft.com/office/officeart/2005/8/layout/vProcess5"/>
    <dgm:cxn modelId="{B2F63CA4-FF38-4F11-9949-EEE74AB1894D}" type="presOf" srcId="{871BCB04-79A9-4CE4-9955-11DCDCB12D79}" destId="{D4BD3F1B-63FA-4D32-B888-BDA4A0F1BA18}" srcOrd="0" destOrd="0" presId="urn:microsoft.com/office/officeart/2005/8/layout/vProcess5"/>
    <dgm:cxn modelId="{DC62A3AE-AC66-4D43-93BC-18EFC09AA398}" type="presOf" srcId="{E10616A1-C564-4224-BD95-A6DCC4FC0259}" destId="{52F7E091-A0C7-4678-9DFE-26D3811624B6}" srcOrd="0" destOrd="0" presId="urn:microsoft.com/office/officeart/2005/8/layout/vProcess5"/>
    <dgm:cxn modelId="{1088E6B3-C721-4647-9392-F375569FC4BD}" type="presOf" srcId="{FD58608D-9271-4FA1-846B-AC64A3C3A2CF}" destId="{DF7D2501-B04B-445C-BBFF-114E0837B7C6}" srcOrd="1" destOrd="0" presId="urn:microsoft.com/office/officeart/2005/8/layout/vProcess5"/>
    <dgm:cxn modelId="{BB9660C1-DD80-4618-BC27-882BE5ECED18}" type="presOf" srcId="{FD58608D-9271-4FA1-846B-AC64A3C3A2CF}" destId="{52BD19ED-81C8-4810-9402-4DDB678142F0}" srcOrd="0" destOrd="0" presId="urn:microsoft.com/office/officeart/2005/8/layout/vProcess5"/>
    <dgm:cxn modelId="{DA1981C1-2EAB-4696-8582-E4AA544C0A43}" type="presOf" srcId="{40844252-B4C7-40AB-838C-26520D721D0E}" destId="{4456134E-212E-4003-81A0-0EC90CBB2751}" srcOrd="0" destOrd="0" presId="urn:microsoft.com/office/officeart/2005/8/layout/vProcess5"/>
    <dgm:cxn modelId="{3D4A44D5-ADD4-4C06-8E57-9E9333DF09FB}" type="presOf" srcId="{6F8C620B-4B74-42BF-9449-DACB8201CF80}" destId="{DC08738F-1ECB-4F3C-B74C-2EE042BBBEF2}" srcOrd="0" destOrd="0" presId="urn:microsoft.com/office/officeart/2005/8/layout/vProcess5"/>
    <dgm:cxn modelId="{690A82DB-147B-49FA-AE11-CCC168BD24B3}" type="presOf" srcId="{FA4BF9D2-FB47-4536-BB81-DD7CC155E97C}" destId="{96DDFD6D-9965-4802-9733-C6FEAC556DA1}" srcOrd="0" destOrd="0" presId="urn:microsoft.com/office/officeart/2005/8/layout/vProcess5"/>
    <dgm:cxn modelId="{FFA126E5-5938-48ED-BF59-8E655CF07CE4}" type="presOf" srcId="{90D1AD20-0DDF-4943-B5BD-BDB7773B4186}" destId="{46FED3A8-0F88-4865-89CD-3FEE9C0B7912}" srcOrd="0" destOrd="0" presId="urn:microsoft.com/office/officeart/2005/8/layout/vProcess5"/>
    <dgm:cxn modelId="{6436FE2F-30C0-414C-8305-A7A237B38038}" type="presParOf" srcId="{DC08738F-1ECB-4F3C-B74C-2EE042BBBEF2}" destId="{B1EFE368-3FDE-47DC-BA18-A4EF7F9FF255}" srcOrd="0" destOrd="0" presId="urn:microsoft.com/office/officeart/2005/8/layout/vProcess5"/>
    <dgm:cxn modelId="{651CE2E0-218F-412E-9A70-AFAD4B9DB7B2}" type="presParOf" srcId="{DC08738F-1ECB-4F3C-B74C-2EE042BBBEF2}" destId="{46FED3A8-0F88-4865-89CD-3FEE9C0B7912}" srcOrd="1" destOrd="0" presId="urn:microsoft.com/office/officeart/2005/8/layout/vProcess5"/>
    <dgm:cxn modelId="{16733C4C-C511-40E9-ABFC-19726E1AA9F3}" type="presParOf" srcId="{DC08738F-1ECB-4F3C-B74C-2EE042BBBEF2}" destId="{96DDFD6D-9965-4802-9733-C6FEAC556DA1}" srcOrd="2" destOrd="0" presId="urn:microsoft.com/office/officeart/2005/8/layout/vProcess5"/>
    <dgm:cxn modelId="{D923A4B3-C290-4E86-AE45-B00A046008A4}" type="presParOf" srcId="{DC08738F-1ECB-4F3C-B74C-2EE042BBBEF2}" destId="{4456134E-212E-4003-81A0-0EC90CBB2751}" srcOrd="3" destOrd="0" presId="urn:microsoft.com/office/officeart/2005/8/layout/vProcess5"/>
    <dgm:cxn modelId="{7A917B9D-EA96-4E8B-8A73-ED55C817BB52}" type="presParOf" srcId="{DC08738F-1ECB-4F3C-B74C-2EE042BBBEF2}" destId="{52BD19ED-81C8-4810-9402-4DDB678142F0}" srcOrd="4" destOrd="0" presId="urn:microsoft.com/office/officeart/2005/8/layout/vProcess5"/>
    <dgm:cxn modelId="{D26AA9E3-980C-40A2-A431-7578569E1095}" type="presParOf" srcId="{DC08738F-1ECB-4F3C-B74C-2EE042BBBEF2}" destId="{3B7AE2EE-B6F2-4417-8E23-73C91E8C3B48}" srcOrd="5" destOrd="0" presId="urn:microsoft.com/office/officeart/2005/8/layout/vProcess5"/>
    <dgm:cxn modelId="{C4AE635A-5D30-479C-9073-C057AE36876A}" type="presParOf" srcId="{DC08738F-1ECB-4F3C-B74C-2EE042BBBEF2}" destId="{D4BD3F1B-63FA-4D32-B888-BDA4A0F1BA18}" srcOrd="6" destOrd="0" presId="urn:microsoft.com/office/officeart/2005/8/layout/vProcess5"/>
    <dgm:cxn modelId="{46DA5F78-A164-4F51-AF20-9AB6DCA64AC2}" type="presParOf" srcId="{DC08738F-1ECB-4F3C-B74C-2EE042BBBEF2}" destId="{52F7E091-A0C7-4678-9DFE-26D3811624B6}" srcOrd="7" destOrd="0" presId="urn:microsoft.com/office/officeart/2005/8/layout/vProcess5"/>
    <dgm:cxn modelId="{29BF9174-CEF0-48CE-A508-23E9FA6D6049}" type="presParOf" srcId="{DC08738F-1ECB-4F3C-B74C-2EE042BBBEF2}" destId="{3FA209DC-DC12-46C3-9047-45E0FC14A537}" srcOrd="8" destOrd="0" presId="urn:microsoft.com/office/officeart/2005/8/layout/vProcess5"/>
    <dgm:cxn modelId="{C5D61E42-1FF2-4B60-A9D0-48CC31353BA2}" type="presParOf" srcId="{DC08738F-1ECB-4F3C-B74C-2EE042BBBEF2}" destId="{EDE6FA5F-A985-4AF0-8562-3A8602A5AB53}" srcOrd="9" destOrd="0" presId="urn:microsoft.com/office/officeart/2005/8/layout/vProcess5"/>
    <dgm:cxn modelId="{8062A74E-EBF6-4D94-BED5-978577390CA6}" type="presParOf" srcId="{DC08738F-1ECB-4F3C-B74C-2EE042BBBEF2}" destId="{CD4221A2-52FE-4CDE-8016-48B7B780D263}" srcOrd="10" destOrd="0" presId="urn:microsoft.com/office/officeart/2005/8/layout/vProcess5"/>
    <dgm:cxn modelId="{038293BC-2347-4E30-975D-295463A2731F}" type="presParOf" srcId="{DC08738F-1ECB-4F3C-B74C-2EE042BBBEF2}" destId="{DF7D2501-B04B-445C-BBFF-114E0837B7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21E7-1EF1-4232-90F1-00CCD2659BFF}">
      <dsp:nvSpPr>
        <dsp:cNvPr id="0" name=""/>
        <dsp:cNvSpPr/>
      </dsp:nvSpPr>
      <dsp:spPr>
        <a:xfrm>
          <a:off x="0" y="499"/>
          <a:ext cx="96181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3C4F5-7284-4FA7-BC11-899C7BDF7277}">
      <dsp:nvSpPr>
        <dsp:cNvPr id="0" name=""/>
        <dsp:cNvSpPr/>
      </dsp:nvSpPr>
      <dsp:spPr>
        <a:xfrm>
          <a:off x="0" y="49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Monday to Thursday evenings.</a:t>
          </a:r>
          <a:endParaRPr lang="en-US" sz="2500" kern="1200"/>
        </a:p>
      </dsp:txBody>
      <dsp:txXfrm>
        <a:off x="0" y="499"/>
        <a:ext cx="9618133" cy="818496"/>
      </dsp:txXfrm>
    </dsp:sp>
    <dsp:sp modelId="{BC0A613F-A589-47AC-A1B7-4091729625FD}">
      <dsp:nvSpPr>
        <dsp:cNvPr id="0" name=""/>
        <dsp:cNvSpPr/>
      </dsp:nvSpPr>
      <dsp:spPr>
        <a:xfrm>
          <a:off x="0" y="818996"/>
          <a:ext cx="96181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49B0F-B6C6-4D77-B52A-7AED646FDAB5}">
      <dsp:nvSpPr>
        <dsp:cNvPr id="0" name=""/>
        <dsp:cNvSpPr/>
      </dsp:nvSpPr>
      <dsp:spPr>
        <a:xfrm>
          <a:off x="0" y="818996"/>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4.00pm to 6.15pm.</a:t>
          </a:r>
          <a:endParaRPr lang="en-US" sz="2500" kern="1200"/>
        </a:p>
      </dsp:txBody>
      <dsp:txXfrm>
        <a:off x="0" y="818996"/>
        <a:ext cx="9618133" cy="818496"/>
      </dsp:txXfrm>
    </dsp:sp>
    <dsp:sp modelId="{03296986-5EDE-441C-ACB8-515A8493A9D2}">
      <dsp:nvSpPr>
        <dsp:cNvPr id="0" name=""/>
        <dsp:cNvSpPr/>
      </dsp:nvSpPr>
      <dsp:spPr>
        <a:xfrm>
          <a:off x="0" y="1637492"/>
          <a:ext cx="96181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1C8E7-C585-4D0F-B2A9-114406BC67F4}">
      <dsp:nvSpPr>
        <dsp:cNvPr id="0" name=""/>
        <dsp:cNvSpPr/>
      </dsp:nvSpPr>
      <dsp:spPr>
        <a:xfrm>
          <a:off x="0" y="1637492"/>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€3 per evening, pay on Way2Pay – Email marie.darcy@borrisokanecc.ie </a:t>
          </a:r>
          <a:endParaRPr lang="en-US" sz="2500" kern="1200"/>
        </a:p>
      </dsp:txBody>
      <dsp:txXfrm>
        <a:off x="0" y="1637492"/>
        <a:ext cx="9618133" cy="818496"/>
      </dsp:txXfrm>
    </dsp:sp>
    <dsp:sp modelId="{48075700-0BAF-4010-BC4F-0EB01F064A18}">
      <dsp:nvSpPr>
        <dsp:cNvPr id="0" name=""/>
        <dsp:cNvSpPr/>
      </dsp:nvSpPr>
      <dsp:spPr>
        <a:xfrm>
          <a:off x="0" y="2455989"/>
          <a:ext cx="96181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2BCD5-47DD-4D28-AC65-571BF2251CC1}">
      <dsp:nvSpPr>
        <dsp:cNvPr id="0" name=""/>
        <dsp:cNvSpPr/>
      </dsp:nvSpPr>
      <dsp:spPr>
        <a:xfrm>
          <a:off x="0" y="245598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Extra study at home. </a:t>
          </a:r>
          <a:endParaRPr lang="en-US" sz="2500" kern="1200"/>
        </a:p>
      </dsp:txBody>
      <dsp:txXfrm>
        <a:off x="0" y="2455989"/>
        <a:ext cx="9618133" cy="818496"/>
      </dsp:txXfrm>
    </dsp:sp>
    <dsp:sp modelId="{4154DD08-6A19-4B00-BBD5-2FA8D007D58F}">
      <dsp:nvSpPr>
        <dsp:cNvPr id="0" name=""/>
        <dsp:cNvSpPr/>
      </dsp:nvSpPr>
      <dsp:spPr>
        <a:xfrm>
          <a:off x="0" y="3274485"/>
          <a:ext cx="96181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C2BCF-D67C-4932-B82E-CBD2B4CC797A}">
      <dsp:nvSpPr>
        <dsp:cNvPr id="0" name=""/>
        <dsp:cNvSpPr/>
      </dsp:nvSpPr>
      <dsp:spPr>
        <a:xfrm>
          <a:off x="0" y="3274485"/>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2-3 hours per school night in total as year progresses.</a:t>
          </a:r>
          <a:endParaRPr lang="en-US" sz="2500" kern="1200"/>
        </a:p>
      </dsp:txBody>
      <dsp:txXfrm>
        <a:off x="0" y="3274485"/>
        <a:ext cx="9618133" cy="81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E9F42-884E-4DC9-82FB-3DEDE84AB4A3}">
      <dsp:nvSpPr>
        <dsp:cNvPr id="0" name=""/>
        <dsp:cNvSpPr/>
      </dsp:nvSpPr>
      <dsp:spPr>
        <a:xfrm>
          <a:off x="0" y="0"/>
          <a:ext cx="5555300" cy="14076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a:t>Each student will complete one CBA in each subject in 2</a:t>
          </a:r>
          <a:r>
            <a:rPr lang="en-IE" sz="2600" kern="1200" baseline="30000"/>
            <a:t>nd</a:t>
          </a:r>
          <a:r>
            <a:rPr lang="en-IE" sz="2600" kern="1200"/>
            <a:t> year. Timetable will be given to students in due course </a:t>
          </a:r>
          <a:endParaRPr lang="en-US" sz="2600" kern="1200"/>
        </a:p>
      </dsp:txBody>
      <dsp:txXfrm>
        <a:off x="41229" y="41229"/>
        <a:ext cx="5472842" cy="1325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21E7-1EF1-4232-90F1-00CCD2659BFF}">
      <dsp:nvSpPr>
        <dsp:cNvPr id="0" name=""/>
        <dsp:cNvSpPr/>
      </dsp:nvSpPr>
      <dsp:spPr>
        <a:xfrm>
          <a:off x="0" y="499"/>
          <a:ext cx="96181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3C4F5-7284-4FA7-BC11-899C7BDF7277}">
      <dsp:nvSpPr>
        <dsp:cNvPr id="0" name=""/>
        <dsp:cNvSpPr/>
      </dsp:nvSpPr>
      <dsp:spPr>
        <a:xfrm>
          <a:off x="0" y="49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Monday to Thursday evenings.</a:t>
          </a:r>
          <a:endParaRPr lang="en-US" sz="2500" kern="1200"/>
        </a:p>
      </dsp:txBody>
      <dsp:txXfrm>
        <a:off x="0" y="499"/>
        <a:ext cx="9618133" cy="818496"/>
      </dsp:txXfrm>
    </dsp:sp>
    <dsp:sp modelId="{BC0A613F-A589-47AC-A1B7-4091729625FD}">
      <dsp:nvSpPr>
        <dsp:cNvPr id="0" name=""/>
        <dsp:cNvSpPr/>
      </dsp:nvSpPr>
      <dsp:spPr>
        <a:xfrm>
          <a:off x="0" y="818996"/>
          <a:ext cx="96181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49B0F-B6C6-4D77-B52A-7AED646FDAB5}">
      <dsp:nvSpPr>
        <dsp:cNvPr id="0" name=""/>
        <dsp:cNvSpPr/>
      </dsp:nvSpPr>
      <dsp:spPr>
        <a:xfrm>
          <a:off x="0" y="818996"/>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4.00pm to 6.15pm.</a:t>
          </a:r>
          <a:endParaRPr lang="en-US" sz="2500" kern="1200"/>
        </a:p>
      </dsp:txBody>
      <dsp:txXfrm>
        <a:off x="0" y="818996"/>
        <a:ext cx="9618133" cy="818496"/>
      </dsp:txXfrm>
    </dsp:sp>
    <dsp:sp modelId="{03296986-5EDE-441C-ACB8-515A8493A9D2}">
      <dsp:nvSpPr>
        <dsp:cNvPr id="0" name=""/>
        <dsp:cNvSpPr/>
      </dsp:nvSpPr>
      <dsp:spPr>
        <a:xfrm>
          <a:off x="0" y="1637492"/>
          <a:ext cx="96181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1C8E7-C585-4D0F-B2A9-114406BC67F4}">
      <dsp:nvSpPr>
        <dsp:cNvPr id="0" name=""/>
        <dsp:cNvSpPr/>
      </dsp:nvSpPr>
      <dsp:spPr>
        <a:xfrm>
          <a:off x="0" y="1637492"/>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€3 per evening, pay on Way2Pay – Email marie.darcy@borrisokanecc.ie </a:t>
          </a:r>
          <a:endParaRPr lang="en-US" sz="2500" kern="1200"/>
        </a:p>
      </dsp:txBody>
      <dsp:txXfrm>
        <a:off x="0" y="1637492"/>
        <a:ext cx="9618133" cy="818496"/>
      </dsp:txXfrm>
    </dsp:sp>
    <dsp:sp modelId="{48075700-0BAF-4010-BC4F-0EB01F064A18}">
      <dsp:nvSpPr>
        <dsp:cNvPr id="0" name=""/>
        <dsp:cNvSpPr/>
      </dsp:nvSpPr>
      <dsp:spPr>
        <a:xfrm>
          <a:off x="0" y="2455989"/>
          <a:ext cx="96181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2BCD5-47DD-4D28-AC65-571BF2251CC1}">
      <dsp:nvSpPr>
        <dsp:cNvPr id="0" name=""/>
        <dsp:cNvSpPr/>
      </dsp:nvSpPr>
      <dsp:spPr>
        <a:xfrm>
          <a:off x="0" y="245598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Extra study at home. </a:t>
          </a:r>
          <a:endParaRPr lang="en-US" sz="2500" kern="1200"/>
        </a:p>
      </dsp:txBody>
      <dsp:txXfrm>
        <a:off x="0" y="2455989"/>
        <a:ext cx="9618133" cy="818496"/>
      </dsp:txXfrm>
    </dsp:sp>
    <dsp:sp modelId="{4154DD08-6A19-4B00-BBD5-2FA8D007D58F}">
      <dsp:nvSpPr>
        <dsp:cNvPr id="0" name=""/>
        <dsp:cNvSpPr/>
      </dsp:nvSpPr>
      <dsp:spPr>
        <a:xfrm>
          <a:off x="0" y="3274485"/>
          <a:ext cx="96181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C2BCF-D67C-4932-B82E-CBD2B4CC797A}">
      <dsp:nvSpPr>
        <dsp:cNvPr id="0" name=""/>
        <dsp:cNvSpPr/>
      </dsp:nvSpPr>
      <dsp:spPr>
        <a:xfrm>
          <a:off x="0" y="3274485"/>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2-3 hours per school night in total as year progresses.</a:t>
          </a:r>
          <a:endParaRPr lang="en-US" sz="2500" kern="1200"/>
        </a:p>
      </dsp:txBody>
      <dsp:txXfrm>
        <a:off x="0" y="3274485"/>
        <a:ext cx="9618133" cy="818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ED3A8-0F88-4865-89CD-3FEE9C0B7912}">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Each student must complete a minimum of one CBA in each subject and short course</a:t>
          </a:r>
          <a:endParaRPr lang="en-US" sz="1700" kern="1200"/>
        </a:p>
      </dsp:txBody>
      <dsp:txXfrm>
        <a:off x="26377" y="26377"/>
        <a:ext cx="6646626" cy="847812"/>
      </dsp:txXfrm>
    </dsp:sp>
    <dsp:sp modelId="{96DDFD6D-9965-4802-9733-C6FEAC556DA1}">
      <dsp:nvSpPr>
        <dsp:cNvPr id="0" name=""/>
        <dsp:cNvSpPr/>
      </dsp:nvSpPr>
      <dsp:spPr>
        <a:xfrm>
          <a:off x="644414" y="1064305"/>
          <a:ext cx="7694506" cy="900566"/>
        </a:xfrm>
        <a:prstGeom prst="roundRect">
          <a:avLst>
            <a:gd name="adj" fmla="val 10000"/>
          </a:avLst>
        </a:prstGeom>
        <a:solidFill>
          <a:schemeClr val="accent2">
            <a:hueOff val="2041924"/>
            <a:satOff val="0"/>
            <a:lumOff val="-5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Students taking the junior cycle final examinations in 2025 will not be required to complete Assessment Tasks for the relevant subjects.</a:t>
          </a:r>
          <a:endParaRPr lang="en-US" sz="1700" kern="1200"/>
        </a:p>
      </dsp:txBody>
      <dsp:txXfrm>
        <a:off x="670791" y="1090682"/>
        <a:ext cx="6411969" cy="847812"/>
      </dsp:txXfrm>
    </dsp:sp>
    <dsp:sp modelId="{4456134E-212E-4003-81A0-0EC90CBB2751}">
      <dsp:nvSpPr>
        <dsp:cNvPr id="0" name=""/>
        <dsp:cNvSpPr/>
      </dsp:nvSpPr>
      <dsp:spPr>
        <a:xfrm>
          <a:off x="1279211" y="2128610"/>
          <a:ext cx="7694506" cy="900566"/>
        </a:xfrm>
        <a:prstGeom prst="roundRect">
          <a:avLst>
            <a:gd name="adj" fmla="val 10000"/>
          </a:avLst>
        </a:prstGeom>
        <a:solidFill>
          <a:schemeClr val="accent2">
            <a:hueOff val="4083848"/>
            <a:satOff val="0"/>
            <a:lumOff val="-10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The grade descriptor awarded for these subjects will be based on the examination paper only.</a:t>
          </a:r>
          <a:endParaRPr lang="en-US" sz="1700" kern="1200"/>
        </a:p>
      </dsp:txBody>
      <dsp:txXfrm>
        <a:off x="1305588" y="2154987"/>
        <a:ext cx="6421587" cy="847812"/>
      </dsp:txXfrm>
    </dsp:sp>
    <dsp:sp modelId="{52BD19ED-81C8-4810-9402-4DDB678142F0}">
      <dsp:nvSpPr>
        <dsp:cNvPr id="0" name=""/>
        <dsp:cNvSpPr/>
      </dsp:nvSpPr>
      <dsp:spPr>
        <a:xfrm>
          <a:off x="1923626" y="3192915"/>
          <a:ext cx="7694506" cy="900566"/>
        </a:xfrm>
        <a:prstGeom prst="roundRect">
          <a:avLst>
            <a:gd name="adj" fmla="val 10000"/>
          </a:avLst>
        </a:prstGeom>
        <a:solidFill>
          <a:schemeClr val="accent2">
            <a:hueOff val="6125771"/>
            <a:satOff val="0"/>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Exam Papers – teachers are ordering papers at the moment for JC Subjects. </a:t>
          </a:r>
        </a:p>
      </dsp:txBody>
      <dsp:txXfrm>
        <a:off x="1950003" y="3219292"/>
        <a:ext cx="6411969" cy="847812"/>
      </dsp:txXfrm>
    </dsp:sp>
    <dsp:sp modelId="{3B7AE2EE-B6F2-4417-8E23-73C91E8C3B48}">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240846" y="689751"/>
        <a:ext cx="321951" cy="440489"/>
      </dsp:txXfrm>
    </dsp:sp>
    <dsp:sp modelId="{D4BD3F1B-63FA-4D32-B888-BDA4A0F1BA18}">
      <dsp:nvSpPr>
        <dsp:cNvPr id="0" name=""/>
        <dsp:cNvSpPr/>
      </dsp:nvSpPr>
      <dsp:spPr>
        <a:xfrm>
          <a:off x="7753553" y="1754057"/>
          <a:ext cx="585367" cy="585367"/>
        </a:xfrm>
        <a:prstGeom prst="downArrow">
          <a:avLst>
            <a:gd name="adj1" fmla="val 55000"/>
            <a:gd name="adj2" fmla="val 45000"/>
          </a:avLst>
        </a:prstGeom>
        <a:solidFill>
          <a:schemeClr val="accent2">
            <a:tint val="40000"/>
            <a:alpha val="90000"/>
            <a:hueOff val="2938993"/>
            <a:satOff val="-34596"/>
            <a:lumOff val="-2674"/>
            <a:alphaOff val="0"/>
          </a:schemeClr>
        </a:solidFill>
        <a:ln w="12700" cap="flat" cmpd="sng" algn="ctr">
          <a:solidFill>
            <a:schemeClr val="accent2">
              <a:tint val="40000"/>
              <a:alpha val="90000"/>
              <a:hueOff val="2938993"/>
              <a:satOff val="-34596"/>
              <a:lumOff val="-26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885261" y="1754057"/>
        <a:ext cx="321951" cy="440489"/>
      </dsp:txXfrm>
    </dsp:sp>
    <dsp:sp modelId="{52F7E091-A0C7-4678-9DFE-26D3811624B6}">
      <dsp:nvSpPr>
        <dsp:cNvPr id="0" name=""/>
        <dsp:cNvSpPr/>
      </dsp:nvSpPr>
      <dsp:spPr>
        <a:xfrm>
          <a:off x="8388350" y="2818362"/>
          <a:ext cx="585367" cy="585367"/>
        </a:xfrm>
        <a:prstGeom prst="downArrow">
          <a:avLst>
            <a:gd name="adj1" fmla="val 55000"/>
            <a:gd name="adj2" fmla="val 45000"/>
          </a:avLst>
        </a:prstGeom>
        <a:solidFill>
          <a:schemeClr val="accent2">
            <a:tint val="40000"/>
            <a:alpha val="90000"/>
            <a:hueOff val="5877986"/>
            <a:satOff val="-69191"/>
            <a:lumOff val="-5349"/>
            <a:alphaOff val="0"/>
          </a:schemeClr>
        </a:solidFill>
        <a:ln w="12700" cap="flat" cmpd="sng" algn="ctr">
          <a:solidFill>
            <a:schemeClr val="accent2">
              <a:tint val="40000"/>
              <a:alpha val="90000"/>
              <a:hueOff val="5877986"/>
              <a:satOff val="-69191"/>
              <a:lumOff val="-53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520058" y="2818362"/>
        <a:ext cx="321951" cy="4404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4T15:54:14.224"/>
    </inkml:context>
    <inkml:brush xml:id="br0">
      <inkml:brushProperty name="width" value="0.1" units="cm"/>
      <inkml:brushProperty name="height" value="0.1" units="cm"/>
      <inkml:brushProperty name="color" value="#00A0D7"/>
    </inkml:brush>
  </inkml:definitions>
  <inkml:trace contextRef="#ctx0" brushRef="#br0">10478 7197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24/09/2024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13</a:t>
            </a:fld>
            <a:endParaRPr lang="en-IE" altLang="en-US"/>
          </a:p>
        </p:txBody>
      </p:sp>
    </p:spTree>
    <p:extLst>
      <p:ext uri="{BB962C8B-B14F-4D97-AF65-F5344CB8AC3E}">
        <p14:creationId xmlns:p14="http://schemas.microsoft.com/office/powerpoint/2010/main" val="3924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34</a:t>
            </a:fld>
            <a:endParaRPr lang="en-IE" altLang="en-US"/>
          </a:p>
        </p:txBody>
      </p:sp>
    </p:spTree>
    <p:extLst>
      <p:ext uri="{BB962C8B-B14F-4D97-AF65-F5344CB8AC3E}">
        <p14:creationId xmlns:p14="http://schemas.microsoft.com/office/powerpoint/2010/main" val="258774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24/09/2024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24/09/2024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24/09/2024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24/09/2024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24/09/2024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CEFAE976-93F1-4D94-BDCA-EA3674B2B8B7}" type="datetimeFigureOut">
              <a:rPr lang="en-IE" smtClean="0"/>
              <a:t>24/09/2024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24/09/2024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24/09/2024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24/09/2024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24/09/2024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Borrisokane Community College</a:t>
            </a:r>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orms.office.com/e/v96H0zykjN"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orms.office.com/e/v96H0zykjN"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826" y="2736061"/>
            <a:ext cx="4725567" cy="858803"/>
          </a:xfrm>
        </p:spPr>
        <p:txBody>
          <a:bodyPr>
            <a:normAutofit fontScale="90000"/>
          </a:bodyPr>
          <a:lstStyle/>
          <a:p>
            <a:r>
              <a:rPr lang="en-US"/>
              <a:t>Borrisokane CC</a:t>
            </a:r>
            <a:endParaRPr lang="en-IE"/>
          </a:p>
        </p:txBody>
      </p:sp>
      <p:sp>
        <p:nvSpPr>
          <p:cNvPr id="3" name="Subtitle 2"/>
          <p:cNvSpPr>
            <a:spLocks noGrp="1"/>
          </p:cNvSpPr>
          <p:nvPr>
            <p:ph type="subTitle" idx="1"/>
          </p:nvPr>
        </p:nvSpPr>
        <p:spPr>
          <a:xfrm>
            <a:off x="1507067" y="3728453"/>
            <a:ext cx="4988326" cy="1096899"/>
          </a:xfrm>
        </p:spPr>
        <p:txBody>
          <a:bodyPr>
            <a:normAutofit/>
          </a:bodyPr>
          <a:lstStyle/>
          <a:p>
            <a:pPr algn="ctr"/>
            <a:r>
              <a:rPr lang="en-GB"/>
              <a:t>2</a:t>
            </a:r>
            <a:r>
              <a:rPr lang="en-GB" baseline="30000"/>
              <a:t>nd</a:t>
            </a:r>
            <a:r>
              <a:rPr lang="en-GB"/>
              <a:t> Year Information Evening for Parents Tuesday 24</a:t>
            </a:r>
            <a:r>
              <a:rPr lang="en-GB" baseline="30000"/>
              <a:t>th</a:t>
            </a:r>
            <a:r>
              <a:rPr lang="en-GB"/>
              <a:t> September 2024</a:t>
            </a:r>
            <a:endParaRPr lang="en-IE"/>
          </a:p>
        </p:txBody>
      </p:sp>
      <p:pic>
        <p:nvPicPr>
          <p:cNvPr id="5"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ChangeAspect="1"/>
          </p:cNvPicPr>
          <p:nvPr/>
        </p:nvPicPr>
        <p:blipFill>
          <a:blip r:embed="rId2"/>
          <a:stretch>
            <a:fillRect/>
          </a:stretch>
        </p:blipFill>
        <p:spPr>
          <a:xfrm>
            <a:off x="9264607" y="3594864"/>
            <a:ext cx="2927393" cy="3263136"/>
          </a:xfrm>
          <a:prstGeom prst="rect">
            <a:avLst/>
          </a:prstGeom>
        </p:spPr>
      </p:pic>
    </p:spTree>
    <p:extLst>
      <p:ext uri="{BB962C8B-B14F-4D97-AF65-F5344CB8AC3E}">
        <p14:creationId xmlns:p14="http://schemas.microsoft.com/office/powerpoint/2010/main" val="319910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5995-3F1B-8D90-6DE8-27F688A4DFA4}"/>
              </a:ext>
            </a:extLst>
          </p:cNvPr>
          <p:cNvSpPr>
            <a:spLocks noGrp="1"/>
          </p:cNvSpPr>
          <p:nvPr>
            <p:ph type="title"/>
          </p:nvPr>
        </p:nvSpPr>
        <p:spPr>
          <a:xfrm>
            <a:off x="2503170" y="323562"/>
            <a:ext cx="7894667" cy="670848"/>
          </a:xfrm>
        </p:spPr>
        <p:txBody>
          <a:bodyPr vert="horz" lIns="91440" tIns="45720" rIns="91440" bIns="45720" rtlCol="0" anchor="ctr">
            <a:noAutofit/>
          </a:bodyPr>
          <a:lstStyle/>
          <a:p>
            <a:r>
              <a:rPr lang="en-US" sz="4000" dirty="0">
                <a:ea typeface="Calibri"/>
                <a:cs typeface="Calibri"/>
              </a:rPr>
              <a:t>Sign in late / sign out early  </a:t>
            </a:r>
          </a:p>
        </p:txBody>
      </p:sp>
      <p:pic>
        <p:nvPicPr>
          <p:cNvPr id="4" name="Content Placeholder 3" descr="A screenshot of a phone&#10;&#10;Description automatically generated">
            <a:extLst>
              <a:ext uri="{FF2B5EF4-FFF2-40B4-BE49-F238E27FC236}">
                <a16:creationId xmlns:a16="http://schemas.microsoft.com/office/drawing/2014/main" id="{D92A0348-4727-BA47-7BC2-03053CDFDCA8}"/>
              </a:ext>
            </a:extLst>
          </p:cNvPr>
          <p:cNvPicPr>
            <a:picLocks noGrp="1" noChangeAspect="1"/>
          </p:cNvPicPr>
          <p:nvPr>
            <p:ph idx="1"/>
          </p:nvPr>
        </p:nvPicPr>
        <p:blipFill>
          <a:blip r:embed="rId2"/>
          <a:stretch>
            <a:fillRect/>
          </a:stretch>
        </p:blipFill>
        <p:spPr>
          <a:xfrm>
            <a:off x="9096028" y="1462347"/>
            <a:ext cx="2617472" cy="4645343"/>
          </a:xfrm>
        </p:spPr>
      </p:pic>
      <p:pic>
        <p:nvPicPr>
          <p:cNvPr id="6" name="Picture 5" descr="A screenshot of a phone&#10;&#10;Description automatically generated">
            <a:extLst>
              <a:ext uri="{FF2B5EF4-FFF2-40B4-BE49-F238E27FC236}">
                <a16:creationId xmlns:a16="http://schemas.microsoft.com/office/drawing/2014/main" id="{22D0B1C8-C388-1CFB-9649-4409717286F3}"/>
              </a:ext>
            </a:extLst>
          </p:cNvPr>
          <p:cNvPicPr>
            <a:picLocks noChangeAspect="1"/>
          </p:cNvPicPr>
          <p:nvPr/>
        </p:nvPicPr>
        <p:blipFill>
          <a:blip r:embed="rId3"/>
          <a:stretch>
            <a:fillRect/>
          </a:stretch>
        </p:blipFill>
        <p:spPr>
          <a:xfrm>
            <a:off x="243753" y="1465984"/>
            <a:ext cx="2809875" cy="4466359"/>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E46C6D9F-CE5D-BFA1-D11B-7A1757A60AB9}"/>
                  </a:ext>
                </a:extLst>
              </p14:cNvPr>
              <p14:cNvContentPartPr/>
              <p14:nvPr/>
            </p14:nvContentPartPr>
            <p14:xfrm>
              <a:off x="5056909" y="2895600"/>
              <a:ext cx="13854" cy="13854"/>
            </p14:xfrm>
          </p:contentPart>
        </mc:Choice>
        <mc:Fallback xmlns="">
          <p:pic>
            <p:nvPicPr>
              <p:cNvPr id="10" name="Ink 9">
                <a:extLst>
                  <a:ext uri="{FF2B5EF4-FFF2-40B4-BE49-F238E27FC236}">
                    <a16:creationId xmlns:a16="http://schemas.microsoft.com/office/drawing/2014/main" id="{E46C6D9F-CE5D-BFA1-D11B-7A1757A60AB9}"/>
                  </a:ext>
                </a:extLst>
              </p:cNvPr>
              <p:cNvPicPr/>
              <p:nvPr/>
            </p:nvPicPr>
            <p:blipFill>
              <a:blip r:embed="rId5"/>
              <a:stretch>
                <a:fillRect/>
              </a:stretch>
            </p:blipFill>
            <p:spPr>
              <a:xfrm>
                <a:off x="4364209" y="2202900"/>
                <a:ext cx="1385400" cy="1385400"/>
              </a:xfrm>
              <a:prstGeom prst="rect">
                <a:avLst/>
              </a:prstGeom>
            </p:spPr>
          </p:pic>
        </mc:Fallback>
      </mc:AlternateContent>
      <p:pic>
        <p:nvPicPr>
          <p:cNvPr id="11" name="Picture 10" descr="A screenshot of a phone&#10;&#10;Description automatically generated">
            <a:extLst>
              <a:ext uri="{FF2B5EF4-FFF2-40B4-BE49-F238E27FC236}">
                <a16:creationId xmlns:a16="http://schemas.microsoft.com/office/drawing/2014/main" id="{AA3119AB-0A15-5D09-509C-A877377BAE03}"/>
              </a:ext>
            </a:extLst>
          </p:cNvPr>
          <p:cNvPicPr>
            <a:picLocks noChangeAspect="1"/>
          </p:cNvPicPr>
          <p:nvPr/>
        </p:nvPicPr>
        <p:blipFill>
          <a:blip r:embed="rId6"/>
          <a:srcRect l="138" t="14724" b="-992"/>
          <a:stretch/>
        </p:blipFill>
        <p:spPr>
          <a:xfrm>
            <a:off x="6252178" y="1283829"/>
            <a:ext cx="2739423" cy="4644035"/>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5B534FC3-368C-2348-D4F7-CD866C8F55DA}"/>
              </a:ext>
            </a:extLst>
          </p:cNvPr>
          <p:cNvPicPr>
            <a:picLocks noChangeAspect="1"/>
          </p:cNvPicPr>
          <p:nvPr/>
        </p:nvPicPr>
        <p:blipFill>
          <a:blip r:embed="rId7"/>
          <a:stretch>
            <a:fillRect/>
          </a:stretch>
        </p:blipFill>
        <p:spPr>
          <a:xfrm>
            <a:off x="3199966" y="1404505"/>
            <a:ext cx="2771775" cy="4381500"/>
          </a:xfrm>
          <a:prstGeom prst="rect">
            <a:avLst/>
          </a:prstGeom>
        </p:spPr>
      </p:pic>
    </p:spTree>
    <p:extLst>
      <p:ext uri="{BB962C8B-B14F-4D97-AF65-F5344CB8AC3E}">
        <p14:creationId xmlns:p14="http://schemas.microsoft.com/office/powerpoint/2010/main" val="16542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545" y="0"/>
            <a:ext cx="3729076" cy="1320800"/>
          </a:xfrm>
        </p:spPr>
        <p:txBody>
          <a:bodyPr anchor="ctr">
            <a:normAutofit/>
          </a:bodyPr>
          <a:lstStyle/>
          <a:p>
            <a:r>
              <a:rPr lang="en-IE"/>
              <a:t>Uniform</a:t>
            </a:r>
          </a:p>
        </p:txBody>
      </p:sp>
      <p:sp>
        <p:nvSpPr>
          <p:cNvPr id="3" name="Content Placeholder 2"/>
          <p:cNvSpPr>
            <a:spLocks noGrp="1"/>
          </p:cNvSpPr>
          <p:nvPr>
            <p:ph idx="1"/>
          </p:nvPr>
        </p:nvSpPr>
        <p:spPr>
          <a:xfrm>
            <a:off x="685167" y="1716089"/>
            <a:ext cx="3924116" cy="4005233"/>
          </a:xfrm>
        </p:spPr>
        <p:txBody>
          <a:bodyPr vert="horz" lIns="91440" tIns="45720" rIns="91440" bIns="45720" rtlCol="0" anchor="t">
            <a:normAutofit fontScale="77500" lnSpcReduction="20000"/>
          </a:bodyPr>
          <a:lstStyle/>
          <a:p>
            <a:r>
              <a:rPr lang="en-IE"/>
              <a:t>Full school uniform every day. </a:t>
            </a:r>
          </a:p>
          <a:p>
            <a:r>
              <a:rPr lang="en-IE" b="1">
                <a:ea typeface="Calibri"/>
                <a:cs typeface="Calibri"/>
              </a:rPr>
              <a:t>Skirts must be worn below the knee and please do not have the skirt shortened.</a:t>
            </a:r>
          </a:p>
          <a:p>
            <a:pPr marL="0" indent="0">
              <a:buNone/>
            </a:pPr>
            <a:endParaRPr lang="en-IE">
              <a:ea typeface="Calibri"/>
              <a:cs typeface="Calibri"/>
            </a:endParaRPr>
          </a:p>
          <a:p>
            <a:r>
              <a:rPr lang="en-IE"/>
              <a:t>Full PE uniform on PE day.</a:t>
            </a:r>
          </a:p>
          <a:p>
            <a:r>
              <a:rPr lang="en-IE"/>
              <a:t>PE uniform for games/trips.</a:t>
            </a:r>
          </a:p>
          <a:p>
            <a:r>
              <a:rPr lang="en-IE"/>
              <a:t>Not allowed to class if uniform incorrect, parents phoned at 9.10am.</a:t>
            </a:r>
          </a:p>
          <a:p>
            <a:r>
              <a:rPr lang="en-IE"/>
              <a:t>Have uniform ready night before.</a:t>
            </a:r>
          </a:p>
        </p:txBody>
      </p:sp>
      <p:pic>
        <p:nvPicPr>
          <p:cNvPr id="5" name="Picture 4">
            <a:extLst>
              <a:ext uri="{FF2B5EF4-FFF2-40B4-BE49-F238E27FC236}">
                <a16:creationId xmlns:a16="http://schemas.microsoft.com/office/drawing/2014/main" id="{51164ECB-271E-01A1-7BA9-B4827F764004}"/>
              </a:ext>
            </a:extLst>
          </p:cNvPr>
          <p:cNvPicPr>
            <a:picLocks noChangeAspect="1"/>
          </p:cNvPicPr>
          <p:nvPr/>
        </p:nvPicPr>
        <p:blipFill>
          <a:blip r:embed="rId2"/>
          <a:stretch>
            <a:fillRect/>
          </a:stretch>
        </p:blipFill>
        <p:spPr>
          <a:xfrm>
            <a:off x="10684124" y="5486400"/>
            <a:ext cx="1507876" cy="1387246"/>
          </a:xfrm>
          <a:prstGeom prst="rect">
            <a:avLst/>
          </a:prstGeom>
        </p:spPr>
      </p:pic>
      <p:pic>
        <p:nvPicPr>
          <p:cNvPr id="4" name="Picture 3"/>
          <p:cNvPicPr>
            <a:picLocks noChangeAspect="1"/>
          </p:cNvPicPr>
          <p:nvPr/>
        </p:nvPicPr>
        <p:blipFill>
          <a:blip r:embed="rId3"/>
          <a:stretch>
            <a:fillRect/>
          </a:stretch>
        </p:blipFill>
        <p:spPr>
          <a:xfrm>
            <a:off x="5686587" y="1639613"/>
            <a:ext cx="3320449" cy="4321558"/>
          </a:xfrm>
          <a:prstGeom prst="rect">
            <a:avLst/>
          </a:prstGeom>
        </p:spPr>
      </p:pic>
    </p:spTree>
    <p:extLst>
      <p:ext uri="{BB962C8B-B14F-4D97-AF65-F5344CB8AC3E}">
        <p14:creationId xmlns:p14="http://schemas.microsoft.com/office/powerpoint/2010/main" val="160149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8ABB-5E4F-4B28-AB4A-6EFE402A1FD5}"/>
              </a:ext>
            </a:extLst>
          </p:cNvPr>
          <p:cNvSpPr>
            <a:spLocks noGrp="1"/>
          </p:cNvSpPr>
          <p:nvPr>
            <p:ph type="title"/>
          </p:nvPr>
        </p:nvSpPr>
        <p:spPr/>
        <p:txBody>
          <a:bodyPr>
            <a:normAutofit fontScale="90000"/>
          </a:bodyPr>
          <a:lstStyle/>
          <a:p>
            <a:r>
              <a:rPr lang="en-US"/>
              <a:t>Journal</a:t>
            </a:r>
          </a:p>
        </p:txBody>
      </p:sp>
      <p:sp>
        <p:nvSpPr>
          <p:cNvPr id="3" name="Content Placeholder 2">
            <a:extLst>
              <a:ext uri="{FF2B5EF4-FFF2-40B4-BE49-F238E27FC236}">
                <a16:creationId xmlns:a16="http://schemas.microsoft.com/office/drawing/2014/main" id="{8DC82D20-67F5-4DD0-B63C-66936E2A6BF5}"/>
              </a:ext>
            </a:extLst>
          </p:cNvPr>
          <p:cNvSpPr>
            <a:spLocks noGrp="1"/>
          </p:cNvSpPr>
          <p:nvPr>
            <p:ph idx="1"/>
          </p:nvPr>
        </p:nvSpPr>
        <p:spPr/>
        <p:txBody>
          <a:bodyPr vert="horz" lIns="91440" tIns="45720" rIns="91440" bIns="45720" rtlCol="0" anchor="t">
            <a:normAutofit lnSpcReduction="10000"/>
          </a:bodyPr>
          <a:lstStyle/>
          <a:p>
            <a:pPr marL="0" indent="0">
              <a:buNone/>
            </a:pPr>
            <a:endParaRPr lang="en-US"/>
          </a:p>
          <a:p>
            <a:r>
              <a:rPr lang="en-US"/>
              <a:t>Fill/Stick timetable into diary.</a:t>
            </a:r>
          </a:p>
          <a:p>
            <a:r>
              <a:rPr lang="en-US"/>
              <a:t>Check homework written in and completed.</a:t>
            </a:r>
          </a:p>
          <a:p>
            <a:r>
              <a:rPr lang="en-US"/>
              <a:t>If absent ask a friend for homework, check teams. </a:t>
            </a:r>
          </a:p>
          <a:p>
            <a:pPr eaLnBrk="1" hangingPunct="1">
              <a:lnSpc>
                <a:spcPct val="90000"/>
              </a:lnSpc>
            </a:pPr>
            <a:r>
              <a:rPr lang="en-US" altLang="en-US"/>
              <a:t>The school journal helps students to write down important </a:t>
            </a:r>
            <a:r>
              <a:rPr lang="en-US" altLang="en-US" b="1"/>
              <a:t>reminders</a:t>
            </a:r>
            <a:r>
              <a:rPr lang="en-US" altLang="en-US"/>
              <a:t>. </a:t>
            </a:r>
          </a:p>
          <a:p>
            <a:pPr eaLnBrk="1" hangingPunct="1">
              <a:lnSpc>
                <a:spcPct val="90000"/>
              </a:lnSpc>
            </a:pPr>
            <a:r>
              <a:rPr lang="en-US" altLang="en-US"/>
              <a:t>Provides detailed information in relation to the Code of behavior and important school policies such as, </a:t>
            </a:r>
            <a:r>
              <a:rPr lang="en-US" altLang="en-US" b="1" i="1"/>
              <a:t>Anti Bullying Policy</a:t>
            </a:r>
            <a:r>
              <a:rPr lang="en-US" altLang="en-US"/>
              <a:t>, </a:t>
            </a:r>
            <a:r>
              <a:rPr lang="en-US" altLang="en-US" b="1" i="1"/>
              <a:t>Acceptable use policy, Mobile Phone Policy, Student Rights and Responsibilities</a:t>
            </a:r>
            <a:r>
              <a:rPr lang="en-US" altLang="en-US"/>
              <a:t>. Etc. </a:t>
            </a:r>
          </a:p>
          <a:p>
            <a:pPr eaLnBrk="1" hangingPunct="1">
              <a:lnSpc>
                <a:spcPct val="90000"/>
              </a:lnSpc>
            </a:pPr>
            <a:r>
              <a:rPr lang="en-US" altLang="en-US"/>
              <a:t>Parents should check the journal </a:t>
            </a:r>
            <a:r>
              <a:rPr lang="en-US" altLang="en-US" b="1"/>
              <a:t>daily.</a:t>
            </a:r>
          </a:p>
          <a:p>
            <a:endParaRPr lang="en-US"/>
          </a:p>
          <a:p>
            <a:endParaRPr lang="en-US"/>
          </a:p>
        </p:txBody>
      </p:sp>
    </p:spTree>
    <p:extLst>
      <p:ext uri="{BB962C8B-B14F-4D97-AF65-F5344CB8AC3E}">
        <p14:creationId xmlns:p14="http://schemas.microsoft.com/office/powerpoint/2010/main" val="227595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968000" y="0"/>
            <a:ext cx="4588937" cy="1320800"/>
          </a:xfrm>
        </p:spPr>
        <p:txBody>
          <a:bodyPr anchor="ctr">
            <a:normAutofit/>
          </a:bodyPr>
          <a:lstStyle/>
          <a:p>
            <a:pPr eaLnBrk="1" hangingPunct="1"/>
            <a:r>
              <a:rPr lang="en-IE" altLang="en-US"/>
              <a:t>Positive Discipline</a:t>
            </a:r>
          </a:p>
        </p:txBody>
      </p:sp>
      <p:sp>
        <p:nvSpPr>
          <p:cNvPr id="31747" name="Content Placeholder 2"/>
          <p:cNvSpPr>
            <a:spLocks noGrp="1"/>
          </p:cNvSpPr>
          <p:nvPr>
            <p:ph idx="1"/>
          </p:nvPr>
        </p:nvSpPr>
        <p:spPr>
          <a:xfrm>
            <a:off x="685167" y="2160589"/>
            <a:ext cx="3720916" cy="3560733"/>
          </a:xfrm>
        </p:spPr>
        <p:txBody>
          <a:bodyPr vert="horz" lIns="91440" tIns="45720" rIns="91440" bIns="45720" rtlCol="0">
            <a:normAutofit/>
          </a:bodyPr>
          <a:lstStyle/>
          <a:p>
            <a:r>
              <a:rPr lang="en-IE" altLang="en-US"/>
              <a:t>Positive Comments.</a:t>
            </a:r>
          </a:p>
          <a:p>
            <a:pPr eaLnBrk="1" hangingPunct="1"/>
            <a:r>
              <a:rPr lang="en-IE" altLang="en-US"/>
              <a:t>Praise, Thank you.</a:t>
            </a:r>
          </a:p>
          <a:p>
            <a:pPr eaLnBrk="1" hangingPunct="1"/>
            <a:r>
              <a:rPr lang="en-IE" altLang="en-US"/>
              <a:t>Reward good behaviour.</a:t>
            </a:r>
          </a:p>
          <a:p>
            <a:pPr eaLnBrk="1" hangingPunct="1"/>
            <a:r>
              <a:rPr lang="en-IE" altLang="en-US"/>
              <a:t>Respect is a core value in BCC. </a:t>
            </a:r>
          </a:p>
        </p:txBody>
      </p:sp>
      <p:pic>
        <p:nvPicPr>
          <p:cNvPr id="5" name="Picture 4">
            <a:extLst>
              <a:ext uri="{FF2B5EF4-FFF2-40B4-BE49-F238E27FC236}">
                <a16:creationId xmlns:a16="http://schemas.microsoft.com/office/drawing/2014/main" id="{51164ECB-271E-01A1-7BA9-B4827F764004}"/>
              </a:ext>
            </a:extLst>
          </p:cNvPr>
          <p:cNvPicPr>
            <a:picLocks noChangeAspect="1"/>
          </p:cNvPicPr>
          <p:nvPr/>
        </p:nvPicPr>
        <p:blipFill>
          <a:blip r:embed="rId3"/>
          <a:stretch>
            <a:fillRect/>
          </a:stretch>
        </p:blipFill>
        <p:spPr>
          <a:xfrm>
            <a:off x="10684124" y="5486400"/>
            <a:ext cx="1507876" cy="1387246"/>
          </a:xfrm>
          <a:prstGeom prst="rect">
            <a:avLst/>
          </a:prstGeom>
        </p:spPr>
      </p:pic>
    </p:spTree>
    <p:extLst>
      <p:ext uri="{BB962C8B-B14F-4D97-AF65-F5344CB8AC3E}">
        <p14:creationId xmlns:p14="http://schemas.microsoft.com/office/powerpoint/2010/main" val="56169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129824" y="202324"/>
            <a:ext cx="9520893" cy="1143000"/>
          </a:xfrm>
        </p:spPr>
        <p:txBody>
          <a:bodyPr>
            <a:normAutofit/>
          </a:bodyPr>
          <a:lstStyle/>
          <a:p>
            <a:pPr eaLnBrk="1" hangingPunct="1"/>
            <a:r>
              <a:rPr lang="en-IE" altLang="en-US" sz="4800"/>
              <a:t>Implementing Code of Behaviour</a:t>
            </a:r>
          </a:p>
        </p:txBody>
      </p:sp>
      <p:sp>
        <p:nvSpPr>
          <p:cNvPr id="33795" name="Content Placeholder 2"/>
          <p:cNvSpPr>
            <a:spLocks noGrp="1"/>
          </p:cNvSpPr>
          <p:nvPr>
            <p:ph idx="1"/>
          </p:nvPr>
        </p:nvSpPr>
        <p:spPr>
          <a:xfrm>
            <a:off x="613250" y="1600201"/>
            <a:ext cx="9597550" cy="4389437"/>
          </a:xfrm>
        </p:spPr>
        <p:txBody>
          <a:bodyPr>
            <a:normAutofit/>
          </a:bodyPr>
          <a:lstStyle/>
          <a:p>
            <a:pPr marL="393700" lvl="1" indent="0">
              <a:buNone/>
            </a:pPr>
            <a:r>
              <a:rPr lang="en-IE" altLang="en-US" sz="2800"/>
              <a:t>Listed are the steps in which negative behaviour is treated.</a:t>
            </a:r>
            <a:r>
              <a:rPr lang="en-IE" altLang="en-US"/>
              <a:t> </a:t>
            </a:r>
          </a:p>
          <a:p>
            <a:pPr lvl="1" eaLnBrk="1" hangingPunct="1"/>
            <a:r>
              <a:rPr lang="en-IE" altLang="en-US" sz="2600" b="1"/>
              <a:t>Class Teacher</a:t>
            </a:r>
          </a:p>
          <a:p>
            <a:pPr lvl="1" eaLnBrk="1" hangingPunct="1"/>
            <a:r>
              <a:rPr lang="en-IE" altLang="en-US" sz="2600" b="1"/>
              <a:t>Year Head</a:t>
            </a:r>
          </a:p>
          <a:p>
            <a:pPr lvl="1" eaLnBrk="1" hangingPunct="1"/>
            <a:r>
              <a:rPr lang="en-IE" altLang="en-US" sz="2600" b="1"/>
              <a:t>Deputy Principal</a:t>
            </a:r>
          </a:p>
          <a:p>
            <a:pPr lvl="1" eaLnBrk="1" hangingPunct="1"/>
            <a:r>
              <a:rPr lang="en-IE" altLang="en-US" sz="2600" b="1"/>
              <a:t>Principal</a:t>
            </a:r>
          </a:p>
          <a:p>
            <a:pPr lvl="1" eaLnBrk="1" hangingPunct="1"/>
            <a:r>
              <a:rPr lang="en-IE" altLang="en-US" sz="2600" b="1"/>
              <a:t>Board of Management</a:t>
            </a:r>
            <a:endParaRPr lang="en-IE" altLang="en-US"/>
          </a:p>
          <a:p>
            <a:pPr eaLnBrk="1" hangingPunct="1"/>
            <a:r>
              <a:rPr lang="en-IE" altLang="en-US"/>
              <a:t>Parents informed – </a:t>
            </a:r>
            <a:r>
              <a:rPr lang="en-IE" altLang="en-US" err="1"/>
              <a:t>VSware</a:t>
            </a:r>
            <a:r>
              <a:rPr lang="en-IE" altLang="en-US"/>
              <a:t>, Journal, Phone, Letter, Email. </a:t>
            </a:r>
            <a:r>
              <a:rPr lang="en-IE" altLang="en-US" b="1"/>
              <a:t>Please monitor </a:t>
            </a:r>
            <a:r>
              <a:rPr lang="en-IE" altLang="en-US" b="1" err="1"/>
              <a:t>Vsware</a:t>
            </a:r>
            <a:r>
              <a:rPr lang="en-IE" altLang="en-US" b="1"/>
              <a:t> to see students’ behaviour.  </a:t>
            </a:r>
          </a:p>
          <a:p>
            <a:pPr eaLnBrk="1" hangingPunct="1"/>
            <a:r>
              <a:rPr lang="en-IE" altLang="en-US"/>
              <a:t>Parents are our partners in this process. </a:t>
            </a:r>
          </a:p>
        </p:txBody>
      </p:sp>
      <p:pic>
        <p:nvPicPr>
          <p:cNvPr id="2" name="Picture 1">
            <a:extLst>
              <a:ext uri="{FF2B5EF4-FFF2-40B4-BE49-F238E27FC236}">
                <a16:creationId xmlns:a16="http://schemas.microsoft.com/office/drawing/2014/main" id="{51164ECB-271E-01A1-7BA9-B4827F764004}"/>
              </a:ext>
            </a:extLst>
          </p:cNvPr>
          <p:cNvPicPr>
            <a:picLocks noChangeAspect="1"/>
          </p:cNvPicPr>
          <p:nvPr/>
        </p:nvPicPr>
        <p:blipFill>
          <a:blip r:embed="rId2"/>
          <a:stretch>
            <a:fillRect/>
          </a:stretch>
        </p:blipFill>
        <p:spPr>
          <a:xfrm>
            <a:off x="10684124" y="5486400"/>
            <a:ext cx="1507876" cy="1387246"/>
          </a:xfrm>
          <a:prstGeom prst="rect">
            <a:avLst/>
          </a:prstGeom>
        </p:spPr>
      </p:pic>
    </p:spTree>
    <p:extLst>
      <p:ext uri="{BB962C8B-B14F-4D97-AF65-F5344CB8AC3E}">
        <p14:creationId xmlns:p14="http://schemas.microsoft.com/office/powerpoint/2010/main" val="217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adder Sept 201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8026" y="-8138"/>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308942" y="1129862"/>
            <a:ext cx="4085492" cy="85725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IE" altLang="en-US"/>
              <a:t>Ladder of Intervention</a:t>
            </a:r>
          </a:p>
        </p:txBody>
      </p:sp>
      <p:pic>
        <p:nvPicPr>
          <p:cNvPr id="2" name="Picture 1">
            <a:extLst>
              <a:ext uri="{FF2B5EF4-FFF2-40B4-BE49-F238E27FC236}">
                <a16:creationId xmlns:a16="http://schemas.microsoft.com/office/drawing/2014/main" id="{A9B48E55-840D-B479-B77A-52B9C86CFB5E}"/>
              </a:ext>
            </a:extLst>
          </p:cNvPr>
          <p:cNvPicPr>
            <a:picLocks noChangeAspect="1"/>
          </p:cNvPicPr>
          <p:nvPr/>
        </p:nvPicPr>
        <p:blipFill>
          <a:blip r:embed="rId3"/>
          <a:stretch>
            <a:fillRect/>
          </a:stretch>
        </p:blipFill>
        <p:spPr>
          <a:xfrm>
            <a:off x="0" y="5234152"/>
            <a:ext cx="1756678" cy="1615710"/>
          </a:xfrm>
          <a:prstGeom prst="rect">
            <a:avLst/>
          </a:prstGeom>
        </p:spPr>
      </p:pic>
    </p:spTree>
    <p:extLst>
      <p:ext uri="{BB962C8B-B14F-4D97-AF65-F5344CB8AC3E}">
        <p14:creationId xmlns:p14="http://schemas.microsoft.com/office/powerpoint/2010/main" val="179638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Homework &amp; Study</a:t>
            </a:r>
            <a:endParaRPr lang="en-IE"/>
          </a:p>
        </p:txBody>
      </p:sp>
      <p:sp>
        <p:nvSpPr>
          <p:cNvPr id="3" name="Content Placeholder 2"/>
          <p:cNvSpPr>
            <a:spLocks noGrp="1"/>
          </p:cNvSpPr>
          <p:nvPr>
            <p:ph idx="1"/>
          </p:nvPr>
        </p:nvSpPr>
        <p:spPr/>
        <p:txBody>
          <a:bodyPr>
            <a:normAutofit lnSpcReduction="10000"/>
          </a:bodyPr>
          <a:lstStyle/>
          <a:p>
            <a:pPr fontAlgn="base"/>
            <a:r>
              <a:rPr lang="en-US"/>
              <a:t>Help your child to plan their homework – place to study. Leave books at study desk, use e-books in school. ​</a:t>
            </a:r>
          </a:p>
          <a:p>
            <a:pPr fontAlgn="base"/>
            <a:r>
              <a:rPr lang="en-US"/>
              <a:t>Study includes revision. We have monthly/ bi-monthly </a:t>
            </a:r>
            <a:r>
              <a:rPr lang="en-US" b="1"/>
              <a:t>assessments. </a:t>
            </a:r>
            <a:r>
              <a:rPr lang="en-US"/>
              <a:t>​</a:t>
            </a:r>
          </a:p>
          <a:p>
            <a:pPr fontAlgn="base"/>
            <a:r>
              <a:rPr lang="en-US"/>
              <a:t>Encourage reading. Be mindful of </a:t>
            </a:r>
            <a:r>
              <a:rPr lang="en-US" b="1"/>
              <a:t>screen time</a:t>
            </a:r>
            <a:r>
              <a:rPr lang="en-US"/>
              <a:t>. This can be checked on the iPad. ​</a:t>
            </a:r>
          </a:p>
          <a:p>
            <a:pPr fontAlgn="base"/>
            <a:r>
              <a:rPr lang="en-US"/>
              <a:t>Time for homework/study – 1.5 to 2 hours each night. ​</a:t>
            </a:r>
          </a:p>
          <a:p>
            <a:pPr fontAlgn="base"/>
            <a:r>
              <a:rPr lang="en-US" b="1"/>
              <a:t>Each night </a:t>
            </a:r>
            <a:r>
              <a:rPr lang="en-US"/>
              <a:t>check timetable for tomorrow to ensure that all books, materials(ingredients), uniform, lunch, etc. are ready for the next day. ​</a:t>
            </a:r>
          </a:p>
          <a:p>
            <a:pPr fontAlgn="base"/>
            <a:r>
              <a:rPr lang="en-US"/>
              <a:t>Ensure </a:t>
            </a:r>
            <a:r>
              <a:rPr lang="en-US" b="1"/>
              <a:t>iPad is charged </a:t>
            </a:r>
            <a:r>
              <a:rPr lang="en-US"/>
              <a:t>and in schoolbag each morning. Charging after homework and in bag before bed is best</a:t>
            </a:r>
          </a:p>
          <a:p>
            <a:endParaRPr lang="en-IE"/>
          </a:p>
        </p:txBody>
      </p:sp>
    </p:spTree>
    <p:extLst>
      <p:ext uri="{BB962C8B-B14F-4D97-AF65-F5344CB8AC3E}">
        <p14:creationId xmlns:p14="http://schemas.microsoft.com/office/powerpoint/2010/main" val="418865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664" y="179615"/>
            <a:ext cx="10197494" cy="1099457"/>
          </a:xfrm>
        </p:spPr>
        <p:txBody>
          <a:bodyPr>
            <a:normAutofit/>
          </a:bodyPr>
          <a:lstStyle/>
          <a:p>
            <a:r>
              <a:rPr lang="en-IE"/>
              <a:t>After school study</a:t>
            </a:r>
          </a:p>
        </p:txBody>
      </p:sp>
      <p:graphicFrame>
        <p:nvGraphicFramePr>
          <p:cNvPr id="26" name="Content Placeholder 2">
            <a:extLst>
              <a:ext uri="{FF2B5EF4-FFF2-40B4-BE49-F238E27FC236}">
                <a16:creationId xmlns:a16="http://schemas.microsoft.com/office/drawing/2014/main" id="{E2563C3C-B11A-F65D-85D9-8334B5EE64B8}"/>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3EB403C-0AD7-2DB2-278B-9ADA3AF1BC93}"/>
              </a:ext>
            </a:extLst>
          </p:cNvPr>
          <p:cNvPicPr>
            <a:picLocks noChangeAspect="1"/>
          </p:cNvPicPr>
          <p:nvPr/>
        </p:nvPicPr>
        <p:blipFill>
          <a:blip r:embed="rId7"/>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270871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4BA9-EB84-9120-7131-21E284258852}"/>
              </a:ext>
            </a:extLst>
          </p:cNvPr>
          <p:cNvSpPr>
            <a:spLocks noGrp="1"/>
          </p:cNvSpPr>
          <p:nvPr>
            <p:ph type="title"/>
          </p:nvPr>
        </p:nvSpPr>
        <p:spPr>
          <a:xfrm>
            <a:off x="2464091" y="0"/>
            <a:ext cx="6763991" cy="1320800"/>
          </a:xfrm>
        </p:spPr>
        <p:txBody>
          <a:bodyPr>
            <a:normAutofit/>
          </a:bodyPr>
          <a:lstStyle/>
          <a:p>
            <a:pPr>
              <a:lnSpc>
                <a:spcPct val="90000"/>
              </a:lnSpc>
            </a:pPr>
            <a:r>
              <a:rPr lang="en-US" sz="3600"/>
              <a:t>Monthly assessments / Term tests:</a:t>
            </a:r>
          </a:p>
        </p:txBody>
      </p:sp>
      <p:sp>
        <p:nvSpPr>
          <p:cNvPr id="3" name="Content Placeholder 2">
            <a:extLst>
              <a:ext uri="{FF2B5EF4-FFF2-40B4-BE49-F238E27FC236}">
                <a16:creationId xmlns:a16="http://schemas.microsoft.com/office/drawing/2014/main" id="{363404F0-9C5A-0533-5905-DD20B3C3F6E3}"/>
              </a:ext>
            </a:extLst>
          </p:cNvPr>
          <p:cNvSpPr>
            <a:spLocks noGrp="1"/>
          </p:cNvSpPr>
          <p:nvPr>
            <p:ph idx="1"/>
          </p:nvPr>
        </p:nvSpPr>
        <p:spPr>
          <a:xfrm>
            <a:off x="1097748" y="1687624"/>
            <a:ext cx="5239990" cy="3880773"/>
          </a:xfrm>
        </p:spPr>
        <p:txBody>
          <a:bodyPr vert="horz" lIns="91440" tIns="45720" rIns="91440" bIns="45720" rtlCol="0">
            <a:normAutofit/>
          </a:bodyPr>
          <a:lstStyle/>
          <a:p>
            <a:endParaRPr lang="en-US"/>
          </a:p>
          <a:p>
            <a:r>
              <a:rPr lang="en-US"/>
              <a:t>Regular Assessments by subject teachers recorded on </a:t>
            </a:r>
            <a:r>
              <a:rPr lang="en-US" err="1"/>
              <a:t>Vsware</a:t>
            </a:r>
            <a:r>
              <a:rPr lang="en-US"/>
              <a:t>. </a:t>
            </a:r>
          </a:p>
          <a:p>
            <a:r>
              <a:rPr lang="en-US"/>
              <a:t>Formative feedback with results in October and December</a:t>
            </a:r>
          </a:p>
          <a:p>
            <a:r>
              <a:rPr lang="en-US"/>
              <a:t>Parent teacher meeting Thursday January 23</a:t>
            </a:r>
            <a:r>
              <a:rPr lang="en-US" baseline="30000"/>
              <a:t>rd</a:t>
            </a:r>
            <a:r>
              <a:rPr lang="en-US"/>
              <a:t> - 4.15 to 6.45.</a:t>
            </a:r>
          </a:p>
          <a:p>
            <a:endParaRPr lang="en-US"/>
          </a:p>
        </p:txBody>
      </p:sp>
      <p:pic>
        <p:nvPicPr>
          <p:cNvPr id="14" name="Picture 13">
            <a:extLst>
              <a:ext uri="{FF2B5EF4-FFF2-40B4-BE49-F238E27FC236}">
                <a16:creationId xmlns:a16="http://schemas.microsoft.com/office/drawing/2014/main" id="{73EB403C-0AD7-2DB2-278B-9ADA3AF1BC93}"/>
              </a:ext>
            </a:extLst>
          </p:cNvPr>
          <p:cNvPicPr>
            <a:picLocks noChangeAspect="1"/>
          </p:cNvPicPr>
          <p:nvPr/>
        </p:nvPicPr>
        <p:blipFill>
          <a:blip r:embed="rId2"/>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32679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506" y="178676"/>
            <a:ext cx="10197494" cy="1099457"/>
          </a:xfrm>
        </p:spPr>
        <p:txBody>
          <a:bodyPr>
            <a:normAutofit/>
          </a:bodyPr>
          <a:lstStyle/>
          <a:p>
            <a:r>
              <a:rPr lang="en-IE"/>
              <a:t>Classroom Based Assessments (CBA)</a:t>
            </a:r>
          </a:p>
        </p:txBody>
      </p:sp>
      <p:graphicFrame>
        <p:nvGraphicFramePr>
          <p:cNvPr id="26" name="Content Placeholder 2">
            <a:extLst>
              <a:ext uri="{FF2B5EF4-FFF2-40B4-BE49-F238E27FC236}">
                <a16:creationId xmlns:a16="http://schemas.microsoft.com/office/drawing/2014/main" id="{105A253E-6050-6A9E-4738-5D4342EE83D6}"/>
              </a:ext>
            </a:extLst>
          </p:cNvPr>
          <p:cNvGraphicFramePr>
            <a:graphicFrameLocks noGrp="1"/>
          </p:cNvGraphicFramePr>
          <p:nvPr>
            <p:ph idx="1"/>
            <p:extLst>
              <p:ext uri="{D42A27DB-BD31-4B8C-83A1-F6EECF244321}">
                <p14:modId xmlns:p14="http://schemas.microsoft.com/office/powerpoint/2010/main" val="490964848"/>
              </p:ext>
            </p:extLst>
          </p:nvPr>
        </p:nvGraphicFramePr>
        <p:xfrm>
          <a:off x="3181716" y="1502978"/>
          <a:ext cx="5555300" cy="2815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931712" y="3314717"/>
            <a:ext cx="2974502" cy="369332"/>
          </a:xfrm>
          <a:prstGeom prst="rect">
            <a:avLst/>
          </a:prstGeom>
          <a:noFill/>
        </p:spPr>
        <p:txBody>
          <a:bodyPr wrap="square" rtlCol="0">
            <a:spAutoFit/>
          </a:bodyPr>
          <a:lstStyle/>
          <a:p>
            <a:r>
              <a:rPr lang="en-US" b="1">
                <a:solidFill>
                  <a:schemeClr val="accent4">
                    <a:lumMod val="60000"/>
                    <a:lumOff val="40000"/>
                  </a:schemeClr>
                </a:solidFill>
              </a:rPr>
              <a:t>Junior Cycle CBA Descriptors</a:t>
            </a:r>
            <a:endParaRPr lang="en-IE" b="1">
              <a:solidFill>
                <a:schemeClr val="accent4">
                  <a:lumMod val="60000"/>
                  <a:lumOff val="40000"/>
                </a:schemeClr>
              </a:solidFill>
            </a:endParaRPr>
          </a:p>
        </p:txBody>
      </p:sp>
      <p:sp>
        <p:nvSpPr>
          <p:cNvPr id="5" name="Rectangle 4"/>
          <p:cNvSpPr/>
          <p:nvPr/>
        </p:nvSpPr>
        <p:spPr>
          <a:xfrm>
            <a:off x="1380380" y="3324242"/>
            <a:ext cx="3116174" cy="369332"/>
          </a:xfrm>
          <a:prstGeom prst="rect">
            <a:avLst/>
          </a:prstGeom>
        </p:spPr>
        <p:txBody>
          <a:bodyPr wrap="none">
            <a:spAutoFit/>
          </a:bodyPr>
          <a:lstStyle/>
          <a:p>
            <a:r>
              <a:rPr lang="en-US" b="1">
                <a:solidFill>
                  <a:schemeClr val="accent4">
                    <a:lumMod val="60000"/>
                    <a:lumOff val="40000"/>
                  </a:schemeClr>
                </a:solidFill>
              </a:rPr>
              <a:t>Junior Cycle Final Exam Grades</a:t>
            </a:r>
            <a:endParaRPr lang="en-IE" b="1">
              <a:solidFill>
                <a:schemeClr val="accent4">
                  <a:lumMod val="60000"/>
                  <a:lumOff val="40000"/>
                </a:schemeClr>
              </a:solidFill>
            </a:endParaRPr>
          </a:p>
        </p:txBody>
      </p:sp>
      <p:pic>
        <p:nvPicPr>
          <p:cNvPr id="6" name="Picture 5"/>
          <p:cNvPicPr>
            <a:picLocks noChangeAspect="1"/>
          </p:cNvPicPr>
          <p:nvPr/>
        </p:nvPicPr>
        <p:blipFill>
          <a:blip r:embed="rId7"/>
          <a:stretch>
            <a:fillRect/>
          </a:stretch>
        </p:blipFill>
        <p:spPr>
          <a:xfrm>
            <a:off x="7935327" y="3796471"/>
            <a:ext cx="3209925" cy="2533650"/>
          </a:xfrm>
          <a:prstGeom prst="rect">
            <a:avLst/>
          </a:prstGeom>
        </p:spPr>
      </p:pic>
      <p:pic>
        <p:nvPicPr>
          <p:cNvPr id="7" name="Picture 6"/>
          <p:cNvPicPr>
            <a:picLocks noChangeAspect="1"/>
          </p:cNvPicPr>
          <p:nvPr/>
        </p:nvPicPr>
        <p:blipFill>
          <a:blip r:embed="rId8"/>
          <a:stretch>
            <a:fillRect/>
          </a:stretch>
        </p:blipFill>
        <p:spPr>
          <a:xfrm>
            <a:off x="773480" y="3805996"/>
            <a:ext cx="4524375" cy="2524125"/>
          </a:xfrm>
          <a:prstGeom prst="rect">
            <a:avLst/>
          </a:prstGeom>
        </p:spPr>
      </p:pic>
    </p:spTree>
    <p:extLst>
      <p:ext uri="{BB962C8B-B14F-4D97-AF65-F5344CB8AC3E}">
        <p14:creationId xmlns:p14="http://schemas.microsoft.com/office/powerpoint/2010/main" val="391762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30EA-83E3-C9DD-05C3-4EC06079E194}"/>
              </a:ext>
            </a:extLst>
          </p:cNvPr>
          <p:cNvSpPr>
            <a:spLocks noGrp="1"/>
          </p:cNvSpPr>
          <p:nvPr>
            <p:ph type="title"/>
          </p:nvPr>
        </p:nvSpPr>
        <p:spPr>
          <a:xfrm>
            <a:off x="2233383" y="5481"/>
            <a:ext cx="8434618" cy="1278698"/>
          </a:xfrm>
        </p:spPr>
        <p:txBody>
          <a:bodyPr/>
          <a:lstStyle/>
          <a:p>
            <a:r>
              <a:rPr lang="en-US" sz="4000">
                <a:cs typeface="Calibri"/>
              </a:rPr>
              <a:t>Our Mission Statement &amp;  ETB Ethos</a:t>
            </a:r>
            <a:endParaRPr lang="en-US" sz="4000"/>
          </a:p>
        </p:txBody>
      </p:sp>
      <p:pic>
        <p:nvPicPr>
          <p:cNvPr id="4"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Grp="1" noChangeAspect="1"/>
          </p:cNvPicPr>
          <p:nvPr>
            <p:ph idx="1"/>
          </p:nvPr>
        </p:nvPicPr>
        <p:blipFill>
          <a:blip r:embed="rId2"/>
          <a:stretch>
            <a:fillRect/>
          </a:stretch>
        </p:blipFill>
        <p:spPr>
          <a:xfrm>
            <a:off x="6270830" y="1852036"/>
            <a:ext cx="3993740" cy="4451782"/>
          </a:xfrm>
        </p:spPr>
      </p:pic>
      <p:sp>
        <p:nvSpPr>
          <p:cNvPr id="3" name="TextBox 2">
            <a:extLst>
              <a:ext uri="{FF2B5EF4-FFF2-40B4-BE49-F238E27FC236}">
                <a16:creationId xmlns:a16="http://schemas.microsoft.com/office/drawing/2014/main" id="{25D136D4-EC79-4E9F-ADF6-BA631BB730DC}"/>
              </a:ext>
            </a:extLst>
          </p:cNvPr>
          <p:cNvSpPr txBox="1"/>
          <p:nvPr/>
        </p:nvSpPr>
        <p:spPr>
          <a:xfrm>
            <a:off x="1420092" y="1953491"/>
            <a:ext cx="469669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i="1">
                <a:latin typeface="Constantia"/>
                <a:cs typeface="Segoe UI"/>
              </a:rPr>
              <a:t>We seek to promote a caring and </a:t>
            </a:r>
            <a:r>
              <a:rPr lang="en-US" sz="2600">
                <a:latin typeface="Constantia"/>
                <a:cs typeface="Segoe UI"/>
              </a:rPr>
              <a:t>​</a:t>
            </a:r>
          </a:p>
          <a:p>
            <a:pPr algn="ctr"/>
            <a:r>
              <a:rPr lang="en-US" sz="2600" i="1">
                <a:latin typeface="Constantia"/>
                <a:cs typeface="Segoe UI"/>
              </a:rPr>
              <a:t>committed school community</a:t>
            </a:r>
            <a:r>
              <a:rPr lang="en-IE" sz="2600">
                <a:latin typeface="Constantia"/>
                <a:cs typeface="Segoe UI"/>
              </a:rPr>
              <a:t>​</a:t>
            </a:r>
          </a:p>
          <a:p>
            <a:pPr algn="ctr"/>
            <a:r>
              <a:rPr lang="en-US" sz="2600" i="1">
                <a:latin typeface="Constantia"/>
                <a:cs typeface="Segoe UI"/>
              </a:rPr>
              <a:t>which will facilitate the education of our students</a:t>
            </a:r>
            <a:r>
              <a:rPr lang="en-IE" sz="2600">
                <a:latin typeface="Constantia"/>
                <a:cs typeface="Segoe UI"/>
              </a:rPr>
              <a:t>​</a:t>
            </a:r>
          </a:p>
          <a:p>
            <a:pPr algn="ctr"/>
            <a:r>
              <a:rPr lang="en-US" sz="2600" i="1">
                <a:latin typeface="Constantia"/>
                <a:cs typeface="Segoe UI"/>
              </a:rPr>
              <a:t>and where each individual is valued </a:t>
            </a:r>
            <a:r>
              <a:rPr lang="en-US" sz="2600">
                <a:latin typeface="Constantia"/>
                <a:cs typeface="Segoe UI"/>
              </a:rPr>
              <a:t>​</a:t>
            </a:r>
          </a:p>
          <a:p>
            <a:pPr algn="ctr"/>
            <a:r>
              <a:rPr lang="en-US" sz="2600" i="1">
                <a:latin typeface="Constantia"/>
                <a:cs typeface="Segoe UI"/>
              </a:rPr>
              <a:t>as a unique human being.</a:t>
            </a:r>
            <a:r>
              <a:rPr lang="en-IE" sz="2600">
                <a:latin typeface="Constantia"/>
                <a:cs typeface="Segoe UI"/>
              </a:rPr>
              <a:t>​</a:t>
            </a:r>
          </a:p>
          <a:p>
            <a:pPr algn="ctr"/>
            <a:r>
              <a:rPr lang="en-US" sz="2600">
                <a:latin typeface="Constantia"/>
                <a:cs typeface="Segoe UI"/>
              </a:rPr>
              <a:t> </a:t>
            </a:r>
            <a:r>
              <a:rPr lang="en-IE" sz="2600">
                <a:latin typeface="Constantia"/>
                <a:cs typeface="Segoe UI"/>
              </a:rPr>
              <a:t>​</a:t>
            </a:r>
          </a:p>
          <a:p>
            <a:pPr algn="ctr"/>
            <a:r>
              <a:rPr lang="en-US" sz="2600" i="1">
                <a:solidFill>
                  <a:srgbClr val="004E6D"/>
                </a:solidFill>
                <a:latin typeface="Constantia"/>
                <a:cs typeface="Segoe UI"/>
              </a:rPr>
              <a:t>“Is ar scáth a chéile a mhairimid”</a:t>
            </a:r>
          </a:p>
        </p:txBody>
      </p:sp>
    </p:spTree>
    <p:extLst>
      <p:ext uri="{BB962C8B-B14F-4D97-AF65-F5344CB8AC3E}">
        <p14:creationId xmlns:p14="http://schemas.microsoft.com/office/powerpoint/2010/main" val="2628244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Parent Reminders</a:t>
            </a:r>
            <a:endParaRPr lang="en-IE"/>
          </a:p>
        </p:txBody>
      </p:sp>
      <p:sp>
        <p:nvSpPr>
          <p:cNvPr id="3" name="Content Placeholder 2"/>
          <p:cNvSpPr>
            <a:spLocks noGrp="1"/>
          </p:cNvSpPr>
          <p:nvPr>
            <p:ph idx="1"/>
          </p:nvPr>
        </p:nvSpPr>
        <p:spPr/>
        <p:txBody>
          <a:bodyPr/>
          <a:lstStyle/>
          <a:p>
            <a:pPr fontAlgn="base"/>
            <a:r>
              <a:rPr lang="en-IE" b="1"/>
              <a:t>P</a:t>
            </a:r>
            <a:r>
              <a:rPr lang="en-IE"/>
              <a:t>repare bag and uniform with child – study area</a:t>
            </a:r>
            <a:r>
              <a:rPr lang="en-US"/>
              <a:t>​</a:t>
            </a:r>
          </a:p>
          <a:p>
            <a:pPr fontAlgn="base"/>
            <a:r>
              <a:rPr lang="en-IE" b="1"/>
              <a:t>A</a:t>
            </a:r>
            <a:r>
              <a:rPr lang="en-IE"/>
              <a:t>ttendance (Child at school and parent at Parent/ Teacher Meeting) - is key to school and exam success</a:t>
            </a:r>
            <a:r>
              <a:rPr lang="en-US"/>
              <a:t>​</a:t>
            </a:r>
          </a:p>
          <a:p>
            <a:pPr fontAlgn="base"/>
            <a:r>
              <a:rPr lang="en-IE" b="1"/>
              <a:t>R</a:t>
            </a:r>
            <a:r>
              <a:rPr lang="en-IE"/>
              <a:t>ead journal and sign to monitor and assist with Homework</a:t>
            </a:r>
            <a:r>
              <a:rPr lang="en-US"/>
              <a:t>​</a:t>
            </a:r>
          </a:p>
          <a:p>
            <a:pPr fontAlgn="base"/>
            <a:r>
              <a:rPr lang="en-IE" b="1"/>
              <a:t>E</a:t>
            </a:r>
            <a:r>
              <a:rPr lang="en-IE"/>
              <a:t>ncourage full participation in all school activities</a:t>
            </a:r>
            <a:r>
              <a:rPr lang="en-US"/>
              <a:t>​</a:t>
            </a:r>
          </a:p>
          <a:p>
            <a:pPr fontAlgn="base"/>
            <a:r>
              <a:rPr lang="en-IE" b="1"/>
              <a:t>N</a:t>
            </a:r>
            <a:r>
              <a:rPr lang="en-IE"/>
              <a:t>ever hesitate to contact the school if your child needs support</a:t>
            </a:r>
            <a:r>
              <a:rPr lang="en-US"/>
              <a:t>​</a:t>
            </a:r>
          </a:p>
          <a:p>
            <a:pPr fontAlgn="base"/>
            <a:r>
              <a:rPr lang="en-IE" b="1"/>
              <a:t>T</a:t>
            </a:r>
            <a:r>
              <a:rPr lang="en-IE"/>
              <a:t>ime- support and encourage good time keeping. Give your child TIME.</a:t>
            </a:r>
            <a:r>
              <a:rPr lang="en-US"/>
              <a:t>​</a:t>
            </a:r>
          </a:p>
          <a:p>
            <a:pPr fontAlgn="base"/>
            <a:r>
              <a:rPr lang="en-IE" b="1"/>
              <a:t>S</a:t>
            </a:r>
            <a:r>
              <a:rPr lang="en-IE"/>
              <a:t>et realistic goals with your child</a:t>
            </a:r>
            <a:endParaRPr lang="en-US"/>
          </a:p>
          <a:p>
            <a:endParaRPr lang="en-IE"/>
          </a:p>
        </p:txBody>
      </p:sp>
    </p:spTree>
    <p:extLst>
      <p:ext uri="{BB962C8B-B14F-4D97-AF65-F5344CB8AC3E}">
        <p14:creationId xmlns:p14="http://schemas.microsoft.com/office/powerpoint/2010/main" val="10344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1439056"/>
            <a:ext cx="4809879" cy="5296114"/>
          </a:xfrm>
        </p:spPr>
        <p:txBody>
          <a:bodyPr>
            <a:noAutofit/>
          </a:bodyPr>
          <a:lstStyle/>
          <a:p>
            <a:r>
              <a:rPr lang="en-US" sz="2100" b="1"/>
              <a:t>All Junior Cycle classes have Guidance Related Learning classes.</a:t>
            </a:r>
          </a:p>
          <a:p>
            <a:endParaRPr lang="en-US" sz="700" b="1"/>
          </a:p>
          <a:p>
            <a:r>
              <a:rPr lang="en-US" sz="2100" b="1"/>
              <a:t>All Senior Cycle classes have a weekly Career Guidance class and can take part in trips to Colleges and Apprenticeship </a:t>
            </a:r>
            <a:r>
              <a:rPr lang="en-US" sz="2100" b="1" err="1"/>
              <a:t>centres</a:t>
            </a:r>
            <a:r>
              <a:rPr lang="en-US" sz="2100" b="1"/>
              <a:t>. </a:t>
            </a:r>
          </a:p>
          <a:p>
            <a:endParaRPr lang="en-US" sz="800" b="1"/>
          </a:p>
          <a:p>
            <a:r>
              <a:rPr lang="en-US" sz="2100" b="1"/>
              <a:t>Provide one-to-one personal, academic and career support.</a:t>
            </a:r>
          </a:p>
          <a:p>
            <a:endParaRPr lang="en-US" sz="800" b="1"/>
          </a:p>
          <a:p>
            <a:r>
              <a:rPr lang="en-US" sz="2100" b="1"/>
              <a:t>Parents &amp; Guardians are welcome to get in contact and can also avail of our Guidance page on the school website which has info on courses, apprenticeships, LC points and Open Days etc.</a:t>
            </a:r>
          </a:p>
          <a:p>
            <a:endParaRPr lang="en-US" sz="2100" b="1"/>
          </a:p>
        </p:txBody>
      </p:sp>
      <p:sp>
        <p:nvSpPr>
          <p:cNvPr id="3" name="TextBox 2">
            <a:extLst>
              <a:ext uri="{FF2B5EF4-FFF2-40B4-BE49-F238E27FC236}">
                <a16:creationId xmlns:a16="http://schemas.microsoft.com/office/drawing/2014/main" id="{76BF46E2-215C-C35E-2547-88909A0F2BA5}"/>
              </a:ext>
            </a:extLst>
          </p:cNvPr>
          <p:cNvSpPr txBox="1"/>
          <p:nvPr/>
        </p:nvSpPr>
        <p:spPr>
          <a:xfrm>
            <a:off x="2214349" y="340773"/>
            <a:ext cx="8799393" cy="584775"/>
          </a:xfrm>
          <a:prstGeom prst="rect">
            <a:avLst/>
          </a:prstGeom>
          <a:noFill/>
        </p:spPr>
        <p:txBody>
          <a:bodyPr wrap="square">
            <a:spAutoFit/>
          </a:bodyPr>
          <a:lstStyle/>
          <a:p>
            <a:r>
              <a:rPr lang="en-US" sz="3200" b="1">
                <a:solidFill>
                  <a:schemeClr val="bg1"/>
                </a:solidFill>
              </a:rPr>
              <a:t>The Guidance Dept at BCC – </a:t>
            </a:r>
            <a:r>
              <a:rPr lang="en-US" sz="3200" b="1" err="1">
                <a:solidFill>
                  <a:schemeClr val="bg1"/>
                </a:solidFill>
              </a:rPr>
              <a:t>Ms</a:t>
            </a:r>
            <a:r>
              <a:rPr lang="en-US" sz="3200" b="1">
                <a:solidFill>
                  <a:schemeClr val="bg1"/>
                </a:solidFill>
              </a:rPr>
              <a:t> Carroll &amp; </a:t>
            </a:r>
            <a:r>
              <a:rPr lang="en-US" sz="3200" b="1" err="1">
                <a:solidFill>
                  <a:schemeClr val="bg1"/>
                </a:solidFill>
              </a:rPr>
              <a:t>Ms</a:t>
            </a:r>
            <a:r>
              <a:rPr lang="en-US" sz="3200" b="1">
                <a:solidFill>
                  <a:schemeClr val="bg1"/>
                </a:solidFill>
              </a:rPr>
              <a:t> Glynn</a:t>
            </a:r>
            <a:endParaRPr lang="en-GB" sz="3200" b="1">
              <a:solidFill>
                <a:schemeClr val="bg1"/>
              </a:solidFill>
            </a:endParaRPr>
          </a:p>
        </p:txBody>
      </p:sp>
      <p:pic>
        <p:nvPicPr>
          <p:cNvPr id="4" name="Picture 3" descr="A screenshot of a website&#10;&#10;Description automatically generated">
            <a:extLst>
              <a:ext uri="{FF2B5EF4-FFF2-40B4-BE49-F238E27FC236}">
                <a16:creationId xmlns:a16="http://schemas.microsoft.com/office/drawing/2014/main" id="{562CA046-15CC-C1DB-6BB4-89606DA6CBE2}"/>
              </a:ext>
            </a:extLst>
          </p:cNvPr>
          <p:cNvPicPr>
            <a:picLocks noChangeAspect="1"/>
          </p:cNvPicPr>
          <p:nvPr/>
        </p:nvPicPr>
        <p:blipFill>
          <a:blip r:embed="rId2"/>
          <a:stretch>
            <a:fillRect/>
          </a:stretch>
        </p:blipFill>
        <p:spPr>
          <a:xfrm>
            <a:off x="4809879" y="1936678"/>
            <a:ext cx="7382121" cy="3649485"/>
          </a:xfrm>
          <a:prstGeom prst="rect">
            <a:avLst/>
          </a:prstGeom>
        </p:spPr>
      </p:pic>
    </p:spTree>
    <p:extLst>
      <p:ext uri="{BB962C8B-B14F-4D97-AF65-F5344CB8AC3E}">
        <p14:creationId xmlns:p14="http://schemas.microsoft.com/office/powerpoint/2010/main" val="188436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CB58-137E-B17D-CB81-5DD9A238CCD3}"/>
              </a:ext>
            </a:extLst>
          </p:cNvPr>
          <p:cNvSpPr>
            <a:spLocks noGrp="1"/>
          </p:cNvSpPr>
          <p:nvPr>
            <p:ph type="title"/>
          </p:nvPr>
        </p:nvSpPr>
        <p:spPr>
          <a:xfrm>
            <a:off x="3167698" y="147145"/>
            <a:ext cx="5135474" cy="1320800"/>
          </a:xfrm>
        </p:spPr>
        <p:txBody>
          <a:bodyPr vert="horz" lIns="91440" tIns="45720" rIns="91440" bIns="45720" rtlCol="0" anchor="ctr">
            <a:normAutofit/>
          </a:bodyPr>
          <a:lstStyle/>
          <a:p>
            <a:pPr>
              <a:lnSpc>
                <a:spcPct val="90000"/>
              </a:lnSpc>
            </a:pPr>
            <a:r>
              <a:rPr lang="en-US" sz="2800"/>
              <a:t>Survey to look at how students are supported in school:</a:t>
            </a:r>
          </a:p>
        </p:txBody>
      </p:sp>
      <p:sp>
        <p:nvSpPr>
          <p:cNvPr id="3" name="Content Placeholder 2">
            <a:extLst>
              <a:ext uri="{FF2B5EF4-FFF2-40B4-BE49-F238E27FC236}">
                <a16:creationId xmlns:a16="http://schemas.microsoft.com/office/drawing/2014/main" id="{F17445A8-AF65-1579-370F-89F12B25224B}"/>
              </a:ext>
            </a:extLst>
          </p:cNvPr>
          <p:cNvSpPr>
            <a:spLocks noGrp="1"/>
          </p:cNvSpPr>
          <p:nvPr>
            <p:ph sz="half" idx="1"/>
          </p:nvPr>
        </p:nvSpPr>
        <p:spPr>
          <a:xfrm>
            <a:off x="685167" y="2160589"/>
            <a:ext cx="3720916" cy="3560733"/>
          </a:xfrm>
        </p:spPr>
        <p:txBody>
          <a:bodyPr vert="horz" lIns="91440" tIns="45720" rIns="91440" bIns="45720" rtlCol="0">
            <a:normAutofit fontScale="70000" lnSpcReduction="20000"/>
          </a:bodyPr>
          <a:lstStyle/>
          <a:p>
            <a:pPr>
              <a:lnSpc>
                <a:spcPct val="90000"/>
              </a:lnSpc>
            </a:pPr>
            <a:r>
              <a:rPr lang="en-US"/>
              <a:t>We are interested in finding out about how you think your child is progressing in school and want to understand what we can do to make learning easier for your child. We would be grateful if could complete this anonymous survey, which should take about 10 minutes.</a:t>
            </a:r>
          </a:p>
          <a:p>
            <a:pPr>
              <a:lnSpc>
                <a:spcPct val="90000"/>
              </a:lnSpc>
            </a:pPr>
            <a:endParaRPr lang="en-US"/>
          </a:p>
          <a:p>
            <a:pPr>
              <a:lnSpc>
                <a:spcPct val="90000"/>
              </a:lnSpc>
            </a:pPr>
            <a:r>
              <a:rPr lang="en-US">
                <a:hlinkClick r:id="rId2"/>
              </a:rPr>
              <a:t>https://forms.office.com/e/v96H0zykjN</a:t>
            </a:r>
            <a:endParaRPr lang="en-US"/>
          </a:p>
          <a:p>
            <a:pPr>
              <a:lnSpc>
                <a:spcPct val="90000"/>
              </a:lnSpc>
            </a:pPr>
            <a:endParaRPr lang="en-US"/>
          </a:p>
        </p:txBody>
      </p:sp>
      <p:pic>
        <p:nvPicPr>
          <p:cNvPr id="5" name="Content Placeholder 4" descr="A qr code on a black background&#10;&#10;Description automatically generated">
            <a:extLst>
              <a:ext uri="{FF2B5EF4-FFF2-40B4-BE49-F238E27FC236}">
                <a16:creationId xmlns:a16="http://schemas.microsoft.com/office/drawing/2014/main" id="{889679AD-B0CD-B69A-F375-3069D0C87A7B}"/>
              </a:ext>
            </a:extLst>
          </p:cNvPr>
          <p:cNvPicPr>
            <a:picLocks noGrp="1" noChangeAspect="1"/>
          </p:cNvPicPr>
          <p:nvPr>
            <p:ph sz="half" idx="2"/>
          </p:nvPr>
        </p:nvPicPr>
        <p:blipFill>
          <a:blip r:embed="rId3"/>
          <a:stretch>
            <a:fillRect/>
          </a:stretch>
        </p:blipFill>
        <p:spPr>
          <a:xfrm>
            <a:off x="6220077" y="1639581"/>
            <a:ext cx="4602747" cy="4602747"/>
          </a:xfrm>
          <a:prstGeom prst="rect">
            <a:avLst/>
          </a:prstGeom>
        </p:spPr>
      </p:pic>
    </p:spTree>
    <p:extLst>
      <p:ext uri="{BB962C8B-B14F-4D97-AF65-F5344CB8AC3E}">
        <p14:creationId xmlns:p14="http://schemas.microsoft.com/office/powerpoint/2010/main" val="348804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0DE8-3704-0AF5-A9C6-265A29DD0749}"/>
              </a:ext>
            </a:extLst>
          </p:cNvPr>
          <p:cNvSpPr>
            <a:spLocks noGrp="1"/>
          </p:cNvSpPr>
          <p:nvPr>
            <p:ph type="title"/>
          </p:nvPr>
        </p:nvSpPr>
        <p:spPr/>
        <p:txBody>
          <a:bodyPr>
            <a:normAutofit fontScale="90000"/>
          </a:bodyPr>
          <a:lstStyle/>
          <a:p>
            <a:r>
              <a:rPr lang="en-US">
                <a:ea typeface="Calibri"/>
                <a:cs typeface="Calibri"/>
              </a:rPr>
              <a:t>Questions </a:t>
            </a:r>
            <a:endParaRPr lang="en-US"/>
          </a:p>
        </p:txBody>
      </p:sp>
      <p:sp>
        <p:nvSpPr>
          <p:cNvPr id="3" name="Content Placeholder 2">
            <a:extLst>
              <a:ext uri="{FF2B5EF4-FFF2-40B4-BE49-F238E27FC236}">
                <a16:creationId xmlns:a16="http://schemas.microsoft.com/office/drawing/2014/main" id="{F84E39BF-0C3F-91BC-7305-CE4A7B5CAE53}"/>
              </a:ext>
            </a:extLst>
          </p:cNvPr>
          <p:cNvSpPr>
            <a:spLocks noGrp="1"/>
          </p:cNvSpPr>
          <p:nvPr>
            <p:ph sz="half" idx="1"/>
          </p:nvPr>
        </p:nvSpPr>
        <p:spPr/>
        <p:txBody>
          <a:bodyPr vert="horz" lIns="91440" tIns="45720" rIns="91440" bIns="45720" rtlCol="0" anchor="t">
            <a:normAutofit/>
          </a:bodyPr>
          <a:lstStyle/>
          <a:p>
            <a:r>
              <a:rPr lang="en-US">
                <a:ea typeface="Calibri"/>
                <a:cs typeface="Calibri"/>
              </a:rPr>
              <a:t>If you have any questions, please type them into the chat box</a:t>
            </a:r>
            <a:endParaRPr lang="en-US"/>
          </a:p>
        </p:txBody>
      </p:sp>
      <p:pic>
        <p:nvPicPr>
          <p:cNvPr id="6" name="Content Placeholder 5" descr="Colorful rectangular signs with white text&#10;&#10;Description automatically generated with medium confidence">
            <a:extLst>
              <a:ext uri="{FF2B5EF4-FFF2-40B4-BE49-F238E27FC236}">
                <a16:creationId xmlns:a16="http://schemas.microsoft.com/office/drawing/2014/main" id="{1E3E685D-DF26-690E-BA20-8D8BE1A6B3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7550" y="2886869"/>
            <a:ext cx="3390900" cy="2228850"/>
          </a:xfrm>
        </p:spPr>
      </p:pic>
    </p:spTree>
    <p:extLst>
      <p:ext uri="{BB962C8B-B14F-4D97-AF65-F5344CB8AC3E}">
        <p14:creationId xmlns:p14="http://schemas.microsoft.com/office/powerpoint/2010/main" val="240086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679" y="2736061"/>
            <a:ext cx="4725567" cy="858803"/>
          </a:xfrm>
        </p:spPr>
        <p:txBody>
          <a:bodyPr>
            <a:normAutofit fontScale="90000"/>
          </a:bodyPr>
          <a:lstStyle/>
          <a:p>
            <a:r>
              <a:rPr lang="en-US"/>
              <a:t>Borrisokane CC</a:t>
            </a:r>
            <a:endParaRPr lang="en-IE"/>
          </a:p>
        </p:txBody>
      </p:sp>
      <p:sp>
        <p:nvSpPr>
          <p:cNvPr id="3" name="Subtitle 2"/>
          <p:cNvSpPr>
            <a:spLocks noGrp="1"/>
          </p:cNvSpPr>
          <p:nvPr>
            <p:ph type="subTitle" idx="1"/>
          </p:nvPr>
        </p:nvSpPr>
        <p:spPr>
          <a:xfrm>
            <a:off x="1507066" y="3728453"/>
            <a:ext cx="4956795" cy="1096899"/>
          </a:xfrm>
        </p:spPr>
        <p:txBody>
          <a:bodyPr>
            <a:normAutofit/>
          </a:bodyPr>
          <a:lstStyle/>
          <a:p>
            <a:pPr algn="ctr"/>
            <a:r>
              <a:rPr lang="en-GB"/>
              <a:t>3</a:t>
            </a:r>
            <a:r>
              <a:rPr lang="en-GB" baseline="30000"/>
              <a:t>rd</a:t>
            </a:r>
            <a:r>
              <a:rPr lang="en-GB"/>
              <a:t> Year Information Evening for Parents Tuesday 24</a:t>
            </a:r>
            <a:r>
              <a:rPr lang="en-GB" baseline="30000"/>
              <a:t>th</a:t>
            </a:r>
            <a:r>
              <a:rPr lang="en-GB"/>
              <a:t> September 2024</a:t>
            </a:r>
            <a:endParaRPr lang="en-IE"/>
          </a:p>
        </p:txBody>
      </p:sp>
      <p:pic>
        <p:nvPicPr>
          <p:cNvPr id="5"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ChangeAspect="1"/>
          </p:cNvPicPr>
          <p:nvPr/>
        </p:nvPicPr>
        <p:blipFill>
          <a:blip r:embed="rId2"/>
          <a:stretch>
            <a:fillRect/>
          </a:stretch>
        </p:blipFill>
        <p:spPr>
          <a:xfrm>
            <a:off x="9264607" y="3594864"/>
            <a:ext cx="2927393" cy="3263136"/>
          </a:xfrm>
          <a:prstGeom prst="rect">
            <a:avLst/>
          </a:prstGeom>
        </p:spPr>
      </p:pic>
    </p:spTree>
    <p:extLst>
      <p:ext uri="{BB962C8B-B14F-4D97-AF65-F5344CB8AC3E}">
        <p14:creationId xmlns:p14="http://schemas.microsoft.com/office/powerpoint/2010/main" val="3575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30EA-83E3-C9DD-05C3-4EC06079E194}"/>
              </a:ext>
            </a:extLst>
          </p:cNvPr>
          <p:cNvSpPr>
            <a:spLocks noGrp="1"/>
          </p:cNvSpPr>
          <p:nvPr>
            <p:ph type="title"/>
          </p:nvPr>
        </p:nvSpPr>
        <p:spPr>
          <a:xfrm>
            <a:off x="2233383" y="5481"/>
            <a:ext cx="8434618" cy="1278698"/>
          </a:xfrm>
        </p:spPr>
        <p:txBody>
          <a:bodyPr/>
          <a:lstStyle/>
          <a:p>
            <a:r>
              <a:rPr lang="en-US" sz="4000">
                <a:cs typeface="Calibri"/>
              </a:rPr>
              <a:t>Our Mission Statement &amp;  ETB Ethos</a:t>
            </a:r>
            <a:endParaRPr lang="en-US" sz="4000"/>
          </a:p>
        </p:txBody>
      </p:sp>
      <p:pic>
        <p:nvPicPr>
          <p:cNvPr id="4"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Grp="1" noChangeAspect="1"/>
          </p:cNvPicPr>
          <p:nvPr>
            <p:ph idx="1"/>
          </p:nvPr>
        </p:nvPicPr>
        <p:blipFill>
          <a:blip r:embed="rId2"/>
          <a:stretch>
            <a:fillRect/>
          </a:stretch>
        </p:blipFill>
        <p:spPr>
          <a:xfrm>
            <a:off x="6270830" y="1852036"/>
            <a:ext cx="3993740" cy="4451782"/>
          </a:xfrm>
        </p:spPr>
      </p:pic>
      <p:sp>
        <p:nvSpPr>
          <p:cNvPr id="3" name="TextBox 2">
            <a:extLst>
              <a:ext uri="{FF2B5EF4-FFF2-40B4-BE49-F238E27FC236}">
                <a16:creationId xmlns:a16="http://schemas.microsoft.com/office/drawing/2014/main" id="{25D136D4-EC79-4E9F-ADF6-BA631BB730DC}"/>
              </a:ext>
            </a:extLst>
          </p:cNvPr>
          <p:cNvSpPr txBox="1"/>
          <p:nvPr/>
        </p:nvSpPr>
        <p:spPr>
          <a:xfrm>
            <a:off x="1420092" y="1953491"/>
            <a:ext cx="469669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i="1">
                <a:latin typeface="Constantia"/>
                <a:cs typeface="Segoe UI"/>
              </a:rPr>
              <a:t>We seek to promote a caring and </a:t>
            </a:r>
            <a:r>
              <a:rPr lang="en-US" sz="2600">
                <a:latin typeface="Constantia"/>
                <a:cs typeface="Segoe UI"/>
              </a:rPr>
              <a:t>​</a:t>
            </a:r>
          </a:p>
          <a:p>
            <a:pPr algn="ctr"/>
            <a:r>
              <a:rPr lang="en-US" sz="2600" i="1">
                <a:latin typeface="Constantia"/>
                <a:cs typeface="Segoe UI"/>
              </a:rPr>
              <a:t>committed school community</a:t>
            </a:r>
            <a:r>
              <a:rPr lang="en-IE" sz="2600">
                <a:latin typeface="Constantia"/>
                <a:cs typeface="Segoe UI"/>
              </a:rPr>
              <a:t>​</a:t>
            </a:r>
          </a:p>
          <a:p>
            <a:pPr algn="ctr"/>
            <a:r>
              <a:rPr lang="en-US" sz="2600" i="1">
                <a:latin typeface="Constantia"/>
                <a:cs typeface="Segoe UI"/>
              </a:rPr>
              <a:t>which will facilitate the education of our students</a:t>
            </a:r>
            <a:r>
              <a:rPr lang="en-IE" sz="2600">
                <a:latin typeface="Constantia"/>
                <a:cs typeface="Segoe UI"/>
              </a:rPr>
              <a:t>​</a:t>
            </a:r>
          </a:p>
          <a:p>
            <a:pPr algn="ctr"/>
            <a:r>
              <a:rPr lang="en-US" sz="2600" i="1">
                <a:latin typeface="Constantia"/>
                <a:cs typeface="Segoe UI"/>
              </a:rPr>
              <a:t>and where each individual is valued </a:t>
            </a:r>
            <a:r>
              <a:rPr lang="en-US" sz="2600">
                <a:latin typeface="Constantia"/>
                <a:cs typeface="Segoe UI"/>
              </a:rPr>
              <a:t>​</a:t>
            </a:r>
          </a:p>
          <a:p>
            <a:pPr algn="ctr"/>
            <a:r>
              <a:rPr lang="en-US" sz="2600" i="1">
                <a:latin typeface="Constantia"/>
                <a:cs typeface="Segoe UI"/>
              </a:rPr>
              <a:t>as a unique human being.</a:t>
            </a:r>
            <a:r>
              <a:rPr lang="en-IE" sz="2600">
                <a:latin typeface="Constantia"/>
                <a:cs typeface="Segoe UI"/>
              </a:rPr>
              <a:t>​</a:t>
            </a:r>
          </a:p>
          <a:p>
            <a:pPr algn="ctr"/>
            <a:r>
              <a:rPr lang="en-US" sz="2600">
                <a:latin typeface="Constantia"/>
                <a:cs typeface="Segoe UI"/>
              </a:rPr>
              <a:t> </a:t>
            </a:r>
            <a:r>
              <a:rPr lang="en-IE" sz="2600">
                <a:latin typeface="Constantia"/>
                <a:cs typeface="Segoe UI"/>
              </a:rPr>
              <a:t>​</a:t>
            </a:r>
          </a:p>
          <a:p>
            <a:pPr algn="ctr"/>
            <a:r>
              <a:rPr lang="en-US" sz="2600" i="1">
                <a:solidFill>
                  <a:srgbClr val="004E6D"/>
                </a:solidFill>
                <a:latin typeface="Constantia"/>
                <a:cs typeface="Segoe UI"/>
              </a:rPr>
              <a:t>“Is ar scáth a chéile a mhairimid”</a:t>
            </a:r>
          </a:p>
        </p:txBody>
      </p:sp>
    </p:spTree>
    <p:extLst>
      <p:ext uri="{BB962C8B-B14F-4D97-AF65-F5344CB8AC3E}">
        <p14:creationId xmlns:p14="http://schemas.microsoft.com/office/powerpoint/2010/main" val="253522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C07D-9394-E726-A38C-05019FA85A25}"/>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2B207D36-D082-D9D5-4BC6-3E307849A9F5}"/>
              </a:ext>
            </a:extLst>
          </p:cNvPr>
          <p:cNvSpPr>
            <a:spLocks noGrp="1"/>
          </p:cNvSpPr>
          <p:nvPr>
            <p:ph idx="1"/>
          </p:nvPr>
        </p:nvSpPr>
        <p:spPr>
          <a:xfrm>
            <a:off x="1981200" y="1872819"/>
            <a:ext cx="8229600" cy="4742727"/>
          </a:xfrm>
        </p:spPr>
        <p:txBody>
          <a:bodyPr>
            <a:normAutofit lnSpcReduction="10000"/>
          </a:bodyPr>
          <a:lstStyle/>
          <a:p>
            <a:r>
              <a:rPr lang="en-US"/>
              <a:t>Parents Association – looking for volunteers to join our PA from all areas.  If you are interested please send an email to </a:t>
            </a:r>
            <a:r>
              <a:rPr lang="en-US">
                <a:hlinkClick r:id="rId2"/>
              </a:rPr>
              <a:t>info@borrisokanecc.ie</a:t>
            </a:r>
            <a:r>
              <a:rPr lang="en-US"/>
              <a:t> PA have requested a payment of €50 from each family.</a:t>
            </a:r>
          </a:p>
          <a:p>
            <a:r>
              <a:rPr lang="en-US" err="1"/>
              <a:t>Ipads</a:t>
            </a:r>
            <a:r>
              <a:rPr lang="en-US"/>
              <a:t> &amp; </a:t>
            </a:r>
            <a:r>
              <a:rPr lang="en-US" err="1"/>
              <a:t>Ebooks</a:t>
            </a:r>
            <a:r>
              <a:rPr lang="en-US"/>
              <a:t>- some issues with logging onto our network. This will be resolved next week.</a:t>
            </a:r>
          </a:p>
          <a:p>
            <a:r>
              <a:rPr lang="en-US"/>
              <a:t>One Way System &amp; Parking – from 8:30- 9:00 am we request that cars come to school via the athletics/tennis grounds and leave via </a:t>
            </a:r>
            <a:r>
              <a:rPr lang="en-US" err="1"/>
              <a:t>Ballyhaden</a:t>
            </a:r>
            <a:r>
              <a:rPr lang="en-US"/>
              <a:t>.  In the evenings from 3:20 we request the same. We have extended our car park so can you please park in new car park and not on the footpath.</a:t>
            </a:r>
          </a:p>
          <a:p>
            <a:endParaRPr lang="en-US"/>
          </a:p>
          <a:p>
            <a:endParaRPr lang="en-US"/>
          </a:p>
        </p:txBody>
      </p:sp>
    </p:spTree>
    <p:extLst>
      <p:ext uri="{BB962C8B-B14F-4D97-AF65-F5344CB8AC3E}">
        <p14:creationId xmlns:p14="http://schemas.microsoft.com/office/powerpoint/2010/main" val="220857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1981200" y="1716956"/>
            <a:ext cx="8229600" cy="5023281"/>
          </a:xfrm>
        </p:spPr>
        <p:txBody>
          <a:bodyPr vert="horz" lIns="91440" tIns="45720" rIns="91440" bIns="45720" rtlCol="0" anchor="t">
            <a:normAutofit/>
          </a:bodyPr>
          <a:lstStyle/>
          <a:p>
            <a:r>
              <a:rPr lang="en-US"/>
              <a:t>Enrollment for Sept 25.  Admissions notice has been published and our Open Night is on Oct 17th from 6pm. Please get application forms in early or on time.</a:t>
            </a:r>
            <a:endParaRPr lang="en-US">
              <a:cs typeface="Calibri"/>
            </a:endParaRPr>
          </a:p>
          <a:p>
            <a:r>
              <a:rPr lang="en-US"/>
              <a:t>Class Assessments will be taking place over the next few weeks please keep an eye on </a:t>
            </a:r>
            <a:r>
              <a:rPr lang="en-US" err="1"/>
              <a:t>Vsware</a:t>
            </a:r>
            <a:r>
              <a:rPr lang="en-US"/>
              <a:t>.</a:t>
            </a:r>
            <a:endParaRPr lang="en-US">
              <a:cs typeface="Calibri"/>
            </a:endParaRPr>
          </a:p>
          <a:p>
            <a:r>
              <a:rPr lang="en-US"/>
              <a:t>Club </a:t>
            </a:r>
            <a:r>
              <a:rPr lang="en-US" err="1"/>
              <a:t>na</a:t>
            </a:r>
            <a:r>
              <a:rPr lang="en-US"/>
              <a:t> </a:t>
            </a:r>
            <a:r>
              <a:rPr lang="en-US" err="1"/>
              <a:t>nÓg</a:t>
            </a:r>
            <a:r>
              <a:rPr lang="en-US"/>
              <a:t>- activities through </a:t>
            </a:r>
            <a:r>
              <a:rPr lang="en-US" err="1"/>
              <a:t>Gaeilge</a:t>
            </a:r>
            <a:endParaRPr lang="en-US"/>
          </a:p>
          <a:p>
            <a:r>
              <a:rPr lang="en-US"/>
              <a:t>LGBTIQ+ Cafe</a:t>
            </a:r>
            <a:endParaRPr lang="en-US">
              <a:cs typeface="Calibri"/>
            </a:endParaRPr>
          </a:p>
        </p:txBody>
      </p:sp>
    </p:spTree>
    <p:extLst>
      <p:ext uri="{BB962C8B-B14F-4D97-AF65-F5344CB8AC3E}">
        <p14:creationId xmlns:p14="http://schemas.microsoft.com/office/powerpoint/2010/main" val="205149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a:lstStyle/>
          <a:p>
            <a:r>
              <a:rPr lang="en-US"/>
              <a:t>Our website is being updated and you will be able to find presentations.</a:t>
            </a:r>
          </a:p>
          <a:p>
            <a:r>
              <a:rPr lang="en-US"/>
              <a:t>Link to Survey that we would like you to complete on </a:t>
            </a:r>
            <a:r>
              <a:rPr lang="en-US" b="1" i="1"/>
              <a:t>Reviewing Inclusive and Special Ed</a:t>
            </a:r>
            <a:r>
              <a:rPr lang="en-US"/>
              <a:t>.</a:t>
            </a:r>
          </a:p>
          <a:p>
            <a:r>
              <a:rPr lang="en-US" err="1"/>
              <a:t>Bí</a:t>
            </a:r>
            <a:r>
              <a:rPr lang="en-US"/>
              <a:t> </a:t>
            </a:r>
            <a:r>
              <a:rPr lang="en-US" err="1"/>
              <a:t>Cinealta</a:t>
            </a:r>
            <a:r>
              <a:rPr lang="en-US"/>
              <a:t> – Anti Bullying Guidelines and documents. Your input will be required to compete our new policy.</a:t>
            </a:r>
          </a:p>
          <a:p>
            <a:endParaRPr lang="en-US"/>
          </a:p>
          <a:p>
            <a:r>
              <a:rPr lang="en-US"/>
              <a:t>Other surveys throughout the year and parental voice is very important to us.</a:t>
            </a:r>
          </a:p>
          <a:p>
            <a:endParaRPr lang="en-US"/>
          </a:p>
        </p:txBody>
      </p:sp>
    </p:spTree>
    <p:extLst>
      <p:ext uri="{BB962C8B-B14F-4D97-AF65-F5344CB8AC3E}">
        <p14:creationId xmlns:p14="http://schemas.microsoft.com/office/powerpoint/2010/main" val="1444757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r>
              <a:rPr lang="en-US"/>
              <a:t>New Board being set up from Oct 2024-May 2029.</a:t>
            </a:r>
          </a:p>
          <a:p>
            <a:r>
              <a:rPr lang="en-US"/>
              <a:t>5 meetings per year.</a:t>
            </a:r>
          </a:p>
          <a:p>
            <a:endParaRPr lang="en-US"/>
          </a:p>
          <a:p>
            <a:r>
              <a:rPr lang="en-US" err="1"/>
              <a:t>Ms.Virginia</a:t>
            </a:r>
            <a:r>
              <a:rPr lang="en-US"/>
              <a:t> O'Dowd, Cllr Louise Morgan Walsh, Ms. Fiona Dunford ( elected to board by ETB)</a:t>
            </a:r>
          </a:p>
          <a:p>
            <a:r>
              <a:rPr lang="en-US"/>
              <a:t>Ms. Avril Murphy, Mr. Mike Fox ( Parents Rep)</a:t>
            </a:r>
          </a:p>
          <a:p>
            <a:r>
              <a:rPr lang="en-US" err="1"/>
              <a:t>Ms</a:t>
            </a:r>
            <a:r>
              <a:rPr lang="en-US"/>
              <a:t> Ceire Hogan, Mr. Sean Ryan (PE) ( Teacher Reps)</a:t>
            </a:r>
          </a:p>
          <a:p>
            <a:r>
              <a:rPr lang="en-US"/>
              <a:t>Paula Molloy ( Secretary) Caitríona Maher ( Recording Secretary)</a:t>
            </a:r>
          </a:p>
          <a:p>
            <a:r>
              <a:rPr lang="en-US"/>
              <a:t>Community Reps</a:t>
            </a:r>
          </a:p>
        </p:txBody>
      </p:sp>
    </p:spTree>
    <p:extLst>
      <p:ext uri="{BB962C8B-B14F-4D97-AF65-F5344CB8AC3E}">
        <p14:creationId xmlns:p14="http://schemas.microsoft.com/office/powerpoint/2010/main" val="49723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C07D-9394-E726-A38C-05019FA85A25}"/>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2B207D36-D082-D9D5-4BC6-3E307849A9F5}"/>
              </a:ext>
            </a:extLst>
          </p:cNvPr>
          <p:cNvSpPr>
            <a:spLocks noGrp="1"/>
          </p:cNvSpPr>
          <p:nvPr>
            <p:ph idx="1"/>
          </p:nvPr>
        </p:nvSpPr>
        <p:spPr>
          <a:xfrm>
            <a:off x="1981200" y="1872819"/>
            <a:ext cx="8229600" cy="4742727"/>
          </a:xfrm>
        </p:spPr>
        <p:txBody>
          <a:bodyPr>
            <a:normAutofit lnSpcReduction="10000"/>
          </a:bodyPr>
          <a:lstStyle/>
          <a:p>
            <a:r>
              <a:rPr lang="en-US"/>
              <a:t>Parents Association – looking for volunteers to join our PA from all areas.  If you are interested please send an email to </a:t>
            </a:r>
            <a:r>
              <a:rPr lang="en-US">
                <a:hlinkClick r:id="rId2"/>
              </a:rPr>
              <a:t>info@borrisokanecc.ie</a:t>
            </a:r>
            <a:r>
              <a:rPr lang="en-US"/>
              <a:t> PA have requested a payment of €50 from each family.</a:t>
            </a:r>
          </a:p>
          <a:p>
            <a:r>
              <a:rPr lang="en-US" err="1"/>
              <a:t>Ipads</a:t>
            </a:r>
            <a:r>
              <a:rPr lang="en-US"/>
              <a:t> &amp; </a:t>
            </a:r>
            <a:r>
              <a:rPr lang="en-US" err="1"/>
              <a:t>Ebooks</a:t>
            </a:r>
            <a:r>
              <a:rPr lang="en-US"/>
              <a:t>- some issues with logging onto our network. This will be resolved next week.</a:t>
            </a:r>
          </a:p>
          <a:p>
            <a:r>
              <a:rPr lang="en-US"/>
              <a:t>One Way System &amp; Parking – from 8:30- 9:00 am we request that cars come to school via the athletics/tennis grounds and leave via </a:t>
            </a:r>
            <a:r>
              <a:rPr lang="en-US" err="1"/>
              <a:t>Ballyhaden</a:t>
            </a:r>
            <a:r>
              <a:rPr lang="en-US"/>
              <a:t>.  In the evenings from 3:20 we request the same. We have extended our car park so can you please park in new car park and not on the footpath.</a:t>
            </a:r>
          </a:p>
          <a:p>
            <a:endParaRPr lang="en-US"/>
          </a:p>
          <a:p>
            <a:endParaRPr lang="en-US"/>
          </a:p>
        </p:txBody>
      </p:sp>
    </p:spTree>
    <p:extLst>
      <p:ext uri="{BB962C8B-B14F-4D97-AF65-F5344CB8AC3E}">
        <p14:creationId xmlns:p14="http://schemas.microsoft.com/office/powerpoint/2010/main" val="118220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US">
                <a:ea typeface="Calibri"/>
                <a:cs typeface="Calibri"/>
              </a:rPr>
              <a:t>School Closures</a:t>
            </a:r>
            <a:endParaRPr lang="en-US"/>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a:t>Mon 30th September.</a:t>
            </a:r>
          </a:p>
          <a:p>
            <a:r>
              <a:rPr lang="en-US"/>
              <a:t>Thursday 21st November</a:t>
            </a:r>
            <a:endParaRPr lang="en-US">
              <a:ea typeface="Calibri"/>
              <a:cs typeface="Calibri"/>
            </a:endParaRPr>
          </a:p>
          <a:p>
            <a:r>
              <a:rPr lang="en-US"/>
              <a:t>Wednesday 8th Jan.</a:t>
            </a:r>
            <a:endParaRPr lang="en-US">
              <a:ea typeface="Calibri"/>
              <a:cs typeface="Calibri"/>
            </a:endParaRPr>
          </a:p>
          <a:p>
            <a:endParaRPr lang="en-US"/>
          </a:p>
          <a:p>
            <a:r>
              <a:rPr lang="en-US"/>
              <a:t>One further half day tbc.</a:t>
            </a:r>
            <a:endParaRPr lang="en-US">
              <a:ea typeface="Calibri"/>
              <a:cs typeface="Calibri"/>
            </a:endParaRPr>
          </a:p>
          <a:p>
            <a:r>
              <a:rPr lang="en-US"/>
              <a:t>Teachers emails available on the website we request where possible that you keep emails to working hours 8am-4:00pm.</a:t>
            </a:r>
            <a:endParaRPr lang="en-US">
              <a:ea typeface="Calibri"/>
              <a:cs typeface="Calibri"/>
            </a:endParaRPr>
          </a:p>
        </p:txBody>
      </p:sp>
    </p:spTree>
    <p:extLst>
      <p:ext uri="{BB962C8B-B14F-4D97-AF65-F5344CB8AC3E}">
        <p14:creationId xmlns:p14="http://schemas.microsoft.com/office/powerpoint/2010/main" val="2436235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536" y="1479222"/>
            <a:ext cx="8850630" cy="629285"/>
          </a:xfrm>
        </p:spPr>
        <p:txBody>
          <a:bodyPr>
            <a:normAutofit fontScale="90000"/>
          </a:bodyPr>
          <a:lstStyle/>
          <a:p>
            <a:r>
              <a:rPr lang="en-IE">
                <a:solidFill>
                  <a:schemeClr val="tx1"/>
                </a:solidFill>
              </a:rPr>
              <a:t>Attendance/Punctuality</a:t>
            </a:r>
          </a:p>
        </p:txBody>
      </p:sp>
      <p:sp>
        <p:nvSpPr>
          <p:cNvPr id="3" name="Content Placeholder 2"/>
          <p:cNvSpPr>
            <a:spLocks noGrp="1"/>
          </p:cNvSpPr>
          <p:nvPr>
            <p:ph idx="1"/>
          </p:nvPr>
        </p:nvSpPr>
        <p:spPr>
          <a:xfrm>
            <a:off x="691055" y="2212657"/>
            <a:ext cx="10515600" cy="4645343"/>
          </a:xfrm>
        </p:spPr>
        <p:txBody>
          <a:bodyPr vert="horz" lIns="91440" tIns="45720" rIns="91440" bIns="45720" rtlCol="0" anchor="t">
            <a:normAutofit/>
          </a:bodyPr>
          <a:lstStyle/>
          <a:p>
            <a:r>
              <a:rPr lang="en-IE"/>
              <a:t>Arrive before 9am, before 8.45am on Friday.</a:t>
            </a:r>
          </a:p>
          <a:p>
            <a:r>
              <a:rPr lang="en-IE"/>
              <a:t>Punctual to all classes.</a:t>
            </a:r>
          </a:p>
          <a:p>
            <a:r>
              <a:rPr lang="en-IE"/>
              <a:t>Punctual after breaks.</a:t>
            </a:r>
          </a:p>
          <a:p>
            <a:r>
              <a:rPr lang="en-IE"/>
              <a:t>Appointments if possible outside school time.</a:t>
            </a:r>
          </a:p>
          <a:p>
            <a:r>
              <a:rPr lang="en-IE"/>
              <a:t>Note on </a:t>
            </a:r>
            <a:r>
              <a:rPr lang="en-IE" err="1"/>
              <a:t>VSware</a:t>
            </a:r>
            <a:r>
              <a:rPr lang="en-IE"/>
              <a:t> if late/leaving early/absent. </a:t>
            </a:r>
          </a:p>
          <a:p>
            <a:pPr eaLnBrk="1" hangingPunct="1"/>
            <a:r>
              <a:rPr lang="en-IE" altLang="en-US"/>
              <a:t>If a student arrives late or is signing out early, a </a:t>
            </a:r>
            <a:r>
              <a:rPr lang="en-IE" altLang="en-US" b="1"/>
              <a:t>reason </a:t>
            </a:r>
            <a:r>
              <a:rPr lang="en-IE" altLang="en-US"/>
              <a:t>must be </a:t>
            </a:r>
            <a:r>
              <a:rPr lang="en-IE" altLang="en-US" b="1"/>
              <a:t>submitted via </a:t>
            </a:r>
            <a:r>
              <a:rPr lang="en-IE" altLang="en-US" b="1" err="1"/>
              <a:t>VSware</a:t>
            </a:r>
            <a:r>
              <a:rPr lang="en-IE" altLang="en-US"/>
              <a:t>. This will inform the Year Head, who can update the records system. </a:t>
            </a:r>
            <a:endParaRPr lang="en-IE"/>
          </a:p>
          <a:p>
            <a:r>
              <a:rPr lang="en-IE"/>
              <a:t>Full attendance vital to maximise grades.</a:t>
            </a:r>
          </a:p>
          <a:p>
            <a:endParaRPr lang="en-IE"/>
          </a:p>
        </p:txBody>
      </p:sp>
      <p:pic>
        <p:nvPicPr>
          <p:cNvPr id="5" name="Picture 4">
            <a:extLst>
              <a:ext uri="{FF2B5EF4-FFF2-40B4-BE49-F238E27FC236}">
                <a16:creationId xmlns:a16="http://schemas.microsoft.com/office/drawing/2014/main" id="{51164ECB-271E-01A1-7BA9-B4827F764004}"/>
              </a:ext>
            </a:extLst>
          </p:cNvPr>
          <p:cNvPicPr>
            <a:picLocks noChangeAspect="1"/>
          </p:cNvPicPr>
          <p:nvPr/>
        </p:nvPicPr>
        <p:blipFill>
          <a:blip r:embed="rId2"/>
          <a:stretch>
            <a:fillRect/>
          </a:stretch>
        </p:blipFill>
        <p:spPr>
          <a:xfrm>
            <a:off x="10684124" y="5486400"/>
            <a:ext cx="1507876" cy="1387246"/>
          </a:xfrm>
          <a:prstGeom prst="rect">
            <a:avLst/>
          </a:prstGeom>
        </p:spPr>
      </p:pic>
      <p:sp>
        <p:nvSpPr>
          <p:cNvPr id="4" name="Rectangle 3"/>
          <p:cNvSpPr/>
          <p:nvPr/>
        </p:nvSpPr>
        <p:spPr>
          <a:xfrm>
            <a:off x="3030242" y="490623"/>
            <a:ext cx="5163465" cy="584775"/>
          </a:xfrm>
          <a:prstGeom prst="rect">
            <a:avLst/>
          </a:prstGeom>
        </p:spPr>
        <p:txBody>
          <a:bodyPr wrap="none">
            <a:spAutoFit/>
          </a:bodyPr>
          <a:lstStyle/>
          <a:p>
            <a:r>
              <a:rPr lang="en-US" sz="3200" err="1">
                <a:solidFill>
                  <a:schemeClr val="bg1"/>
                </a:solidFill>
              </a:rPr>
              <a:t>Ms</a:t>
            </a:r>
            <a:r>
              <a:rPr lang="en-US" sz="3200">
                <a:solidFill>
                  <a:schemeClr val="bg1"/>
                </a:solidFill>
              </a:rPr>
              <a:t> Forde – Year Head 3</a:t>
            </a:r>
            <a:r>
              <a:rPr lang="en-US" sz="3200" baseline="30000">
                <a:solidFill>
                  <a:schemeClr val="bg1"/>
                </a:solidFill>
              </a:rPr>
              <a:t>rd</a:t>
            </a:r>
            <a:r>
              <a:rPr lang="en-US" sz="3200">
                <a:solidFill>
                  <a:schemeClr val="bg1"/>
                </a:solidFill>
              </a:rPr>
              <a:t> Year</a:t>
            </a:r>
            <a:endParaRPr lang="en-IE" sz="3200">
              <a:solidFill>
                <a:schemeClr val="bg1"/>
              </a:solidFill>
            </a:endParaRPr>
          </a:p>
        </p:txBody>
      </p:sp>
    </p:spTree>
    <p:extLst>
      <p:ext uri="{BB962C8B-B14F-4D97-AF65-F5344CB8AC3E}">
        <p14:creationId xmlns:p14="http://schemas.microsoft.com/office/powerpoint/2010/main" val="2693994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545" y="0"/>
            <a:ext cx="3729076" cy="1320800"/>
          </a:xfrm>
        </p:spPr>
        <p:txBody>
          <a:bodyPr anchor="ctr">
            <a:normAutofit/>
          </a:bodyPr>
          <a:lstStyle/>
          <a:p>
            <a:r>
              <a:rPr lang="en-IE"/>
              <a:t>Uniform</a:t>
            </a:r>
          </a:p>
        </p:txBody>
      </p:sp>
      <p:sp>
        <p:nvSpPr>
          <p:cNvPr id="3" name="Content Placeholder 2"/>
          <p:cNvSpPr>
            <a:spLocks noGrp="1"/>
          </p:cNvSpPr>
          <p:nvPr>
            <p:ph idx="1"/>
          </p:nvPr>
        </p:nvSpPr>
        <p:spPr>
          <a:xfrm>
            <a:off x="685167" y="2160589"/>
            <a:ext cx="3720916" cy="3560733"/>
          </a:xfrm>
        </p:spPr>
        <p:txBody>
          <a:bodyPr vert="horz" lIns="91440" tIns="45720" rIns="91440" bIns="45720" rtlCol="0">
            <a:normAutofit fontScale="85000" lnSpcReduction="10000"/>
          </a:bodyPr>
          <a:lstStyle/>
          <a:p>
            <a:r>
              <a:rPr lang="en-IE"/>
              <a:t>Full school uniform every day. </a:t>
            </a:r>
          </a:p>
          <a:p>
            <a:r>
              <a:rPr lang="en-IE"/>
              <a:t>Full PE uniform on PE day.</a:t>
            </a:r>
          </a:p>
          <a:p>
            <a:r>
              <a:rPr lang="en-IE"/>
              <a:t>PE uniform for games/trips.</a:t>
            </a:r>
          </a:p>
          <a:p>
            <a:r>
              <a:rPr lang="en-IE"/>
              <a:t>Not allowed to class if uniform incorrect, parents phoned at 9.10am.</a:t>
            </a:r>
          </a:p>
          <a:p>
            <a:r>
              <a:rPr lang="en-IE"/>
              <a:t>Have uniform ready night before.</a:t>
            </a:r>
          </a:p>
        </p:txBody>
      </p:sp>
      <p:pic>
        <p:nvPicPr>
          <p:cNvPr id="5" name="Picture 4">
            <a:extLst>
              <a:ext uri="{FF2B5EF4-FFF2-40B4-BE49-F238E27FC236}">
                <a16:creationId xmlns:a16="http://schemas.microsoft.com/office/drawing/2014/main" id="{51164ECB-271E-01A1-7BA9-B4827F764004}"/>
              </a:ext>
            </a:extLst>
          </p:cNvPr>
          <p:cNvPicPr>
            <a:picLocks noChangeAspect="1"/>
          </p:cNvPicPr>
          <p:nvPr/>
        </p:nvPicPr>
        <p:blipFill>
          <a:blip r:embed="rId2"/>
          <a:stretch>
            <a:fillRect/>
          </a:stretch>
        </p:blipFill>
        <p:spPr>
          <a:xfrm>
            <a:off x="10684124" y="5486400"/>
            <a:ext cx="1507876" cy="1387246"/>
          </a:xfrm>
          <a:prstGeom prst="rect">
            <a:avLst/>
          </a:prstGeom>
        </p:spPr>
      </p:pic>
    </p:spTree>
    <p:extLst>
      <p:ext uri="{BB962C8B-B14F-4D97-AF65-F5344CB8AC3E}">
        <p14:creationId xmlns:p14="http://schemas.microsoft.com/office/powerpoint/2010/main" val="2767602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8ABB-5E4F-4B28-AB4A-6EFE402A1FD5}"/>
              </a:ext>
            </a:extLst>
          </p:cNvPr>
          <p:cNvSpPr>
            <a:spLocks noGrp="1"/>
          </p:cNvSpPr>
          <p:nvPr>
            <p:ph type="title"/>
          </p:nvPr>
        </p:nvSpPr>
        <p:spPr/>
        <p:txBody>
          <a:bodyPr>
            <a:normAutofit fontScale="90000"/>
          </a:bodyPr>
          <a:lstStyle/>
          <a:p>
            <a:r>
              <a:rPr lang="en-US"/>
              <a:t>Journal</a:t>
            </a:r>
          </a:p>
        </p:txBody>
      </p:sp>
      <p:sp>
        <p:nvSpPr>
          <p:cNvPr id="3" name="Content Placeholder 2">
            <a:extLst>
              <a:ext uri="{FF2B5EF4-FFF2-40B4-BE49-F238E27FC236}">
                <a16:creationId xmlns:a16="http://schemas.microsoft.com/office/drawing/2014/main" id="{8DC82D20-67F5-4DD0-B63C-66936E2A6BF5}"/>
              </a:ext>
            </a:extLst>
          </p:cNvPr>
          <p:cNvSpPr>
            <a:spLocks noGrp="1"/>
          </p:cNvSpPr>
          <p:nvPr>
            <p:ph idx="1"/>
          </p:nvPr>
        </p:nvSpPr>
        <p:spPr/>
        <p:txBody>
          <a:bodyPr vert="horz" lIns="91440" tIns="45720" rIns="91440" bIns="45720" rtlCol="0" anchor="t">
            <a:normAutofit lnSpcReduction="10000"/>
          </a:bodyPr>
          <a:lstStyle/>
          <a:p>
            <a:pPr marL="0" indent="0">
              <a:buNone/>
            </a:pPr>
            <a:endParaRPr lang="en-US"/>
          </a:p>
          <a:p>
            <a:r>
              <a:rPr lang="en-US"/>
              <a:t>Fill/Stick timetable into diary.</a:t>
            </a:r>
          </a:p>
          <a:p>
            <a:r>
              <a:rPr lang="en-US"/>
              <a:t>Check homework written in and completed.</a:t>
            </a:r>
          </a:p>
          <a:p>
            <a:r>
              <a:rPr lang="en-US"/>
              <a:t>If absent ask a friend for homework, check teams. </a:t>
            </a:r>
          </a:p>
          <a:p>
            <a:pPr eaLnBrk="1" hangingPunct="1">
              <a:lnSpc>
                <a:spcPct val="90000"/>
              </a:lnSpc>
            </a:pPr>
            <a:r>
              <a:rPr lang="en-US" altLang="en-US"/>
              <a:t>The school journal helps students to write down important </a:t>
            </a:r>
            <a:r>
              <a:rPr lang="en-US" altLang="en-US" b="1"/>
              <a:t>reminders</a:t>
            </a:r>
            <a:r>
              <a:rPr lang="en-US" altLang="en-US"/>
              <a:t>. </a:t>
            </a:r>
          </a:p>
          <a:p>
            <a:pPr eaLnBrk="1" hangingPunct="1">
              <a:lnSpc>
                <a:spcPct val="90000"/>
              </a:lnSpc>
            </a:pPr>
            <a:r>
              <a:rPr lang="en-US" altLang="en-US"/>
              <a:t>Provides detailed information in relation to the Code of behavior and important school policies such as, </a:t>
            </a:r>
            <a:r>
              <a:rPr lang="en-US" altLang="en-US" b="1" i="1"/>
              <a:t>Anti Bullying Policy</a:t>
            </a:r>
            <a:r>
              <a:rPr lang="en-US" altLang="en-US"/>
              <a:t>, </a:t>
            </a:r>
            <a:r>
              <a:rPr lang="en-US" altLang="en-US" b="1" i="1"/>
              <a:t>Acceptable use policy, Mobile Phone Policy, Student Rights and Responsibilities</a:t>
            </a:r>
            <a:r>
              <a:rPr lang="en-US" altLang="en-US"/>
              <a:t>. Etc. </a:t>
            </a:r>
          </a:p>
          <a:p>
            <a:pPr eaLnBrk="1" hangingPunct="1">
              <a:lnSpc>
                <a:spcPct val="90000"/>
              </a:lnSpc>
            </a:pPr>
            <a:r>
              <a:rPr lang="en-US" altLang="en-US"/>
              <a:t>Parents should check the journal </a:t>
            </a:r>
            <a:r>
              <a:rPr lang="en-US" altLang="en-US" b="1"/>
              <a:t>daily.</a:t>
            </a:r>
          </a:p>
          <a:p>
            <a:endParaRPr lang="en-US"/>
          </a:p>
          <a:p>
            <a:endParaRPr lang="en-US"/>
          </a:p>
        </p:txBody>
      </p:sp>
    </p:spTree>
    <p:extLst>
      <p:ext uri="{BB962C8B-B14F-4D97-AF65-F5344CB8AC3E}">
        <p14:creationId xmlns:p14="http://schemas.microsoft.com/office/powerpoint/2010/main" val="314769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968000" y="0"/>
            <a:ext cx="4588937" cy="1320800"/>
          </a:xfrm>
        </p:spPr>
        <p:txBody>
          <a:bodyPr anchor="ctr">
            <a:normAutofit/>
          </a:bodyPr>
          <a:lstStyle/>
          <a:p>
            <a:pPr eaLnBrk="1" hangingPunct="1"/>
            <a:r>
              <a:rPr lang="en-IE" altLang="en-US"/>
              <a:t>Positive Discipline</a:t>
            </a:r>
          </a:p>
        </p:txBody>
      </p:sp>
      <p:sp>
        <p:nvSpPr>
          <p:cNvPr id="31747" name="Content Placeholder 2"/>
          <p:cNvSpPr>
            <a:spLocks noGrp="1"/>
          </p:cNvSpPr>
          <p:nvPr>
            <p:ph idx="1"/>
          </p:nvPr>
        </p:nvSpPr>
        <p:spPr>
          <a:xfrm>
            <a:off x="685167" y="2160589"/>
            <a:ext cx="3720916" cy="3560733"/>
          </a:xfrm>
        </p:spPr>
        <p:txBody>
          <a:bodyPr vert="horz" lIns="91440" tIns="45720" rIns="91440" bIns="45720" rtlCol="0">
            <a:normAutofit/>
          </a:bodyPr>
          <a:lstStyle/>
          <a:p>
            <a:r>
              <a:rPr lang="en-IE" altLang="en-US"/>
              <a:t>Positive Comments.</a:t>
            </a:r>
          </a:p>
          <a:p>
            <a:pPr eaLnBrk="1" hangingPunct="1"/>
            <a:r>
              <a:rPr lang="en-IE" altLang="en-US"/>
              <a:t>Praise, Thank you.</a:t>
            </a:r>
          </a:p>
          <a:p>
            <a:pPr eaLnBrk="1" hangingPunct="1"/>
            <a:r>
              <a:rPr lang="en-IE" altLang="en-US"/>
              <a:t>Reward good behaviour.</a:t>
            </a:r>
          </a:p>
          <a:p>
            <a:pPr eaLnBrk="1" hangingPunct="1"/>
            <a:r>
              <a:rPr lang="en-IE" altLang="en-US"/>
              <a:t>Respect is a core value in BCC. </a:t>
            </a:r>
          </a:p>
        </p:txBody>
      </p:sp>
      <p:pic>
        <p:nvPicPr>
          <p:cNvPr id="5" name="Picture 4">
            <a:extLst>
              <a:ext uri="{FF2B5EF4-FFF2-40B4-BE49-F238E27FC236}">
                <a16:creationId xmlns:a16="http://schemas.microsoft.com/office/drawing/2014/main" id="{51164ECB-271E-01A1-7BA9-B4827F764004}"/>
              </a:ext>
            </a:extLst>
          </p:cNvPr>
          <p:cNvPicPr>
            <a:picLocks noChangeAspect="1"/>
          </p:cNvPicPr>
          <p:nvPr/>
        </p:nvPicPr>
        <p:blipFill>
          <a:blip r:embed="rId3"/>
          <a:stretch>
            <a:fillRect/>
          </a:stretch>
        </p:blipFill>
        <p:spPr>
          <a:xfrm>
            <a:off x="10684124" y="5486400"/>
            <a:ext cx="1507876" cy="1387246"/>
          </a:xfrm>
          <a:prstGeom prst="rect">
            <a:avLst/>
          </a:prstGeom>
        </p:spPr>
      </p:pic>
    </p:spTree>
    <p:extLst>
      <p:ext uri="{BB962C8B-B14F-4D97-AF65-F5344CB8AC3E}">
        <p14:creationId xmlns:p14="http://schemas.microsoft.com/office/powerpoint/2010/main" val="4132444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9907" y="381000"/>
            <a:ext cx="9520893" cy="1143000"/>
          </a:xfrm>
        </p:spPr>
        <p:txBody>
          <a:bodyPr>
            <a:normAutofit/>
          </a:bodyPr>
          <a:lstStyle/>
          <a:p>
            <a:pPr eaLnBrk="1" hangingPunct="1"/>
            <a:r>
              <a:rPr lang="en-IE" altLang="en-US" sz="4800"/>
              <a:t>Implementing Code of Behaviour</a:t>
            </a:r>
          </a:p>
        </p:txBody>
      </p:sp>
      <p:sp>
        <p:nvSpPr>
          <p:cNvPr id="33795" name="Content Placeholder 2"/>
          <p:cNvSpPr>
            <a:spLocks noGrp="1"/>
          </p:cNvSpPr>
          <p:nvPr>
            <p:ph idx="1"/>
          </p:nvPr>
        </p:nvSpPr>
        <p:spPr>
          <a:xfrm>
            <a:off x="613250" y="1600201"/>
            <a:ext cx="9597550" cy="4389437"/>
          </a:xfrm>
        </p:spPr>
        <p:txBody>
          <a:bodyPr>
            <a:normAutofit/>
          </a:bodyPr>
          <a:lstStyle/>
          <a:p>
            <a:pPr marL="393700" lvl="1" indent="0">
              <a:buNone/>
            </a:pPr>
            <a:r>
              <a:rPr lang="en-IE" altLang="en-US" sz="2800"/>
              <a:t>Listed are the steps in which negative behaviour is treated.</a:t>
            </a:r>
            <a:r>
              <a:rPr lang="en-IE" altLang="en-US"/>
              <a:t> </a:t>
            </a:r>
          </a:p>
          <a:p>
            <a:pPr lvl="1" eaLnBrk="1" hangingPunct="1"/>
            <a:r>
              <a:rPr lang="en-IE" altLang="en-US" sz="2600" b="1"/>
              <a:t>Class Teacher</a:t>
            </a:r>
          </a:p>
          <a:p>
            <a:pPr lvl="1" eaLnBrk="1" hangingPunct="1"/>
            <a:r>
              <a:rPr lang="en-IE" altLang="en-US" sz="2600" b="1"/>
              <a:t>Year Head</a:t>
            </a:r>
          </a:p>
          <a:p>
            <a:pPr lvl="1" eaLnBrk="1" hangingPunct="1"/>
            <a:r>
              <a:rPr lang="en-IE" altLang="en-US" sz="2600" b="1"/>
              <a:t>Deputy Principal</a:t>
            </a:r>
          </a:p>
          <a:p>
            <a:pPr lvl="1" eaLnBrk="1" hangingPunct="1"/>
            <a:r>
              <a:rPr lang="en-IE" altLang="en-US" sz="2600" b="1"/>
              <a:t>Principal</a:t>
            </a:r>
          </a:p>
          <a:p>
            <a:pPr lvl="1" eaLnBrk="1" hangingPunct="1"/>
            <a:r>
              <a:rPr lang="en-IE" altLang="en-US" sz="2600" b="1"/>
              <a:t>Board of Management</a:t>
            </a:r>
            <a:endParaRPr lang="en-IE" altLang="en-US"/>
          </a:p>
          <a:p>
            <a:pPr eaLnBrk="1" hangingPunct="1"/>
            <a:r>
              <a:rPr lang="en-IE" altLang="en-US"/>
              <a:t>Parents informed – </a:t>
            </a:r>
            <a:r>
              <a:rPr lang="en-IE" altLang="en-US" err="1"/>
              <a:t>VSware</a:t>
            </a:r>
            <a:r>
              <a:rPr lang="en-IE" altLang="en-US"/>
              <a:t>, Journal, Phone, Letter, Email. </a:t>
            </a:r>
            <a:r>
              <a:rPr lang="en-IE" altLang="en-US" b="1"/>
              <a:t>Please monitor </a:t>
            </a:r>
            <a:r>
              <a:rPr lang="en-IE" altLang="en-US" b="1" err="1"/>
              <a:t>Vsware</a:t>
            </a:r>
            <a:r>
              <a:rPr lang="en-IE" altLang="en-US" b="1"/>
              <a:t> to see students’ behaviour.  </a:t>
            </a:r>
          </a:p>
          <a:p>
            <a:pPr eaLnBrk="1" hangingPunct="1"/>
            <a:r>
              <a:rPr lang="en-IE" altLang="en-US"/>
              <a:t>Parents are our partners in this process. </a:t>
            </a:r>
          </a:p>
        </p:txBody>
      </p:sp>
      <p:pic>
        <p:nvPicPr>
          <p:cNvPr id="2" name="Picture 1">
            <a:extLst>
              <a:ext uri="{FF2B5EF4-FFF2-40B4-BE49-F238E27FC236}">
                <a16:creationId xmlns:a16="http://schemas.microsoft.com/office/drawing/2014/main" id="{51164ECB-271E-01A1-7BA9-B4827F764004}"/>
              </a:ext>
            </a:extLst>
          </p:cNvPr>
          <p:cNvPicPr>
            <a:picLocks noChangeAspect="1"/>
          </p:cNvPicPr>
          <p:nvPr/>
        </p:nvPicPr>
        <p:blipFill>
          <a:blip r:embed="rId2"/>
          <a:stretch>
            <a:fillRect/>
          </a:stretch>
        </p:blipFill>
        <p:spPr>
          <a:xfrm>
            <a:off x="10684124" y="5486400"/>
            <a:ext cx="1507876" cy="1387246"/>
          </a:xfrm>
          <a:prstGeom prst="rect">
            <a:avLst/>
          </a:prstGeom>
        </p:spPr>
      </p:pic>
    </p:spTree>
    <p:extLst>
      <p:ext uri="{BB962C8B-B14F-4D97-AF65-F5344CB8AC3E}">
        <p14:creationId xmlns:p14="http://schemas.microsoft.com/office/powerpoint/2010/main" val="1650015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adder Sept 201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8026" y="-8138"/>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308942" y="1129862"/>
            <a:ext cx="4085492" cy="85725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IE" altLang="en-US"/>
              <a:t>Ladder of Intervention</a:t>
            </a:r>
          </a:p>
        </p:txBody>
      </p:sp>
      <p:pic>
        <p:nvPicPr>
          <p:cNvPr id="2" name="Picture 1">
            <a:extLst>
              <a:ext uri="{FF2B5EF4-FFF2-40B4-BE49-F238E27FC236}">
                <a16:creationId xmlns:a16="http://schemas.microsoft.com/office/drawing/2014/main" id="{A9B48E55-840D-B479-B77A-52B9C86CFB5E}"/>
              </a:ext>
            </a:extLst>
          </p:cNvPr>
          <p:cNvPicPr>
            <a:picLocks noChangeAspect="1"/>
          </p:cNvPicPr>
          <p:nvPr/>
        </p:nvPicPr>
        <p:blipFill>
          <a:blip r:embed="rId3"/>
          <a:stretch>
            <a:fillRect/>
          </a:stretch>
        </p:blipFill>
        <p:spPr>
          <a:xfrm>
            <a:off x="0" y="5234152"/>
            <a:ext cx="1756678" cy="1615710"/>
          </a:xfrm>
          <a:prstGeom prst="rect">
            <a:avLst/>
          </a:prstGeom>
        </p:spPr>
      </p:pic>
    </p:spTree>
    <p:extLst>
      <p:ext uri="{BB962C8B-B14F-4D97-AF65-F5344CB8AC3E}">
        <p14:creationId xmlns:p14="http://schemas.microsoft.com/office/powerpoint/2010/main" val="1274608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664" y="179615"/>
            <a:ext cx="10197494" cy="1099457"/>
          </a:xfrm>
        </p:spPr>
        <p:txBody>
          <a:bodyPr>
            <a:normAutofit/>
          </a:bodyPr>
          <a:lstStyle/>
          <a:p>
            <a:r>
              <a:rPr lang="en-IE"/>
              <a:t>After school study</a:t>
            </a:r>
          </a:p>
        </p:txBody>
      </p:sp>
      <p:graphicFrame>
        <p:nvGraphicFramePr>
          <p:cNvPr id="26" name="Content Placeholder 2">
            <a:extLst>
              <a:ext uri="{FF2B5EF4-FFF2-40B4-BE49-F238E27FC236}">
                <a16:creationId xmlns:a16="http://schemas.microsoft.com/office/drawing/2014/main" id="{E2563C3C-B11A-F65D-85D9-8334B5EE64B8}"/>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3EB403C-0AD7-2DB2-278B-9ADA3AF1BC93}"/>
              </a:ext>
            </a:extLst>
          </p:cNvPr>
          <p:cNvPicPr>
            <a:picLocks noChangeAspect="1"/>
          </p:cNvPicPr>
          <p:nvPr/>
        </p:nvPicPr>
        <p:blipFill>
          <a:blip r:embed="rId7"/>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342339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506" y="178676"/>
            <a:ext cx="10197494" cy="1099457"/>
          </a:xfrm>
        </p:spPr>
        <p:txBody>
          <a:bodyPr>
            <a:normAutofit/>
          </a:bodyPr>
          <a:lstStyle/>
          <a:p>
            <a:r>
              <a:rPr lang="en-IE"/>
              <a:t>Classroom Based Assessments (CBA)</a:t>
            </a:r>
          </a:p>
        </p:txBody>
      </p:sp>
      <p:graphicFrame>
        <p:nvGraphicFramePr>
          <p:cNvPr id="26" name="Content Placeholder 2">
            <a:extLst>
              <a:ext uri="{FF2B5EF4-FFF2-40B4-BE49-F238E27FC236}">
                <a16:creationId xmlns:a16="http://schemas.microsoft.com/office/drawing/2014/main" id="{105A253E-6050-6A9E-4738-5D4342EE83D6}"/>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777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4BA9-EB84-9120-7131-21E284258852}"/>
              </a:ext>
            </a:extLst>
          </p:cNvPr>
          <p:cNvSpPr>
            <a:spLocks noGrp="1"/>
          </p:cNvSpPr>
          <p:nvPr>
            <p:ph type="title"/>
          </p:nvPr>
        </p:nvSpPr>
        <p:spPr>
          <a:xfrm>
            <a:off x="2464091" y="0"/>
            <a:ext cx="6763991" cy="1320800"/>
          </a:xfrm>
        </p:spPr>
        <p:txBody>
          <a:bodyPr>
            <a:normAutofit/>
          </a:bodyPr>
          <a:lstStyle/>
          <a:p>
            <a:pPr>
              <a:lnSpc>
                <a:spcPct val="90000"/>
              </a:lnSpc>
            </a:pPr>
            <a:r>
              <a:rPr lang="en-US" sz="3600"/>
              <a:t>Monthly assessments / Term tests:</a:t>
            </a:r>
          </a:p>
        </p:txBody>
      </p:sp>
      <p:sp>
        <p:nvSpPr>
          <p:cNvPr id="3" name="Content Placeholder 2">
            <a:extLst>
              <a:ext uri="{FF2B5EF4-FFF2-40B4-BE49-F238E27FC236}">
                <a16:creationId xmlns:a16="http://schemas.microsoft.com/office/drawing/2014/main" id="{363404F0-9C5A-0533-5905-DD20B3C3F6E3}"/>
              </a:ext>
            </a:extLst>
          </p:cNvPr>
          <p:cNvSpPr>
            <a:spLocks noGrp="1"/>
          </p:cNvSpPr>
          <p:nvPr>
            <p:ph idx="1"/>
          </p:nvPr>
        </p:nvSpPr>
        <p:spPr>
          <a:xfrm>
            <a:off x="1097748" y="1687624"/>
            <a:ext cx="5239990" cy="3880773"/>
          </a:xfrm>
        </p:spPr>
        <p:txBody>
          <a:bodyPr vert="horz" lIns="91440" tIns="45720" rIns="91440" bIns="45720" rtlCol="0">
            <a:normAutofit/>
          </a:bodyPr>
          <a:lstStyle/>
          <a:p>
            <a:endParaRPr lang="en-US"/>
          </a:p>
          <a:p>
            <a:r>
              <a:rPr lang="en-US"/>
              <a:t>Regular Assessments by subject teachers recorded on </a:t>
            </a:r>
            <a:r>
              <a:rPr lang="en-US" err="1"/>
              <a:t>Vsware</a:t>
            </a:r>
            <a:r>
              <a:rPr lang="en-US"/>
              <a:t>. </a:t>
            </a:r>
          </a:p>
          <a:p>
            <a:r>
              <a:rPr lang="en-US"/>
              <a:t>Formative feedback with results in October and Mocks.</a:t>
            </a:r>
          </a:p>
          <a:p>
            <a:r>
              <a:rPr lang="en-US"/>
              <a:t>Parent teacher meeting Thursday November 28</a:t>
            </a:r>
            <a:r>
              <a:rPr lang="en-US" baseline="30000"/>
              <a:t>th</a:t>
            </a:r>
            <a:r>
              <a:rPr lang="en-US"/>
              <a:t> - 4.15 to 6.45.</a:t>
            </a:r>
          </a:p>
          <a:p>
            <a:endParaRPr lang="en-US"/>
          </a:p>
        </p:txBody>
      </p:sp>
      <p:pic>
        <p:nvPicPr>
          <p:cNvPr id="14" name="Picture 13">
            <a:extLst>
              <a:ext uri="{FF2B5EF4-FFF2-40B4-BE49-F238E27FC236}">
                <a16:creationId xmlns:a16="http://schemas.microsoft.com/office/drawing/2014/main" id="{73EB403C-0AD7-2DB2-278B-9ADA3AF1BC93}"/>
              </a:ext>
            </a:extLst>
          </p:cNvPr>
          <p:cNvPicPr>
            <a:picLocks noChangeAspect="1"/>
          </p:cNvPicPr>
          <p:nvPr/>
        </p:nvPicPr>
        <p:blipFill>
          <a:blip r:embed="rId2"/>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240318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609600" y="1334814"/>
            <a:ext cx="10744200" cy="5405423"/>
          </a:xfrm>
        </p:spPr>
        <p:txBody>
          <a:bodyPr vert="horz" lIns="91440" tIns="45720" rIns="91440" bIns="45720" rtlCol="0" anchor="t">
            <a:normAutofit/>
          </a:bodyPr>
          <a:lstStyle/>
          <a:p>
            <a:r>
              <a:rPr lang="en-US"/>
              <a:t>Enrollment for Sept 25.  Admissions notice has been published and our Open Night is on Oct 17th from 6pm. Please get application forms in early or on time.</a:t>
            </a:r>
            <a:endParaRPr lang="en-US">
              <a:cs typeface="Calibri"/>
            </a:endParaRPr>
          </a:p>
          <a:p>
            <a:r>
              <a:rPr lang="en-US"/>
              <a:t>Class Assessments will be taking place over the next few weeks please keep an eye on </a:t>
            </a:r>
            <a:r>
              <a:rPr lang="en-US" err="1"/>
              <a:t>Vsware</a:t>
            </a:r>
            <a:r>
              <a:rPr lang="en-US"/>
              <a:t>.</a:t>
            </a:r>
            <a:endParaRPr lang="en-US">
              <a:cs typeface="Calibri"/>
            </a:endParaRPr>
          </a:p>
          <a:p>
            <a:r>
              <a:rPr lang="en-US"/>
              <a:t>Club </a:t>
            </a:r>
            <a:r>
              <a:rPr lang="en-US" err="1"/>
              <a:t>na</a:t>
            </a:r>
            <a:r>
              <a:rPr lang="en-US"/>
              <a:t> </a:t>
            </a:r>
            <a:r>
              <a:rPr lang="en-US" err="1"/>
              <a:t>nÓg</a:t>
            </a:r>
            <a:r>
              <a:rPr lang="en-US"/>
              <a:t>- activities through </a:t>
            </a:r>
            <a:r>
              <a:rPr lang="en-US" err="1"/>
              <a:t>Gaeilge</a:t>
            </a:r>
            <a:endParaRPr lang="en-US"/>
          </a:p>
          <a:p>
            <a:r>
              <a:rPr lang="en-US"/>
              <a:t>LGBTIQ+ Café</a:t>
            </a:r>
          </a:p>
          <a:p>
            <a:r>
              <a:rPr lang="en-US"/>
              <a:t>Lunch time: library, friendship café, games room, blitzes </a:t>
            </a:r>
            <a:r>
              <a:rPr lang="en-US" err="1"/>
              <a:t>etc</a:t>
            </a:r>
            <a:endParaRPr lang="en-US"/>
          </a:p>
        </p:txBody>
      </p:sp>
    </p:spTree>
    <p:extLst>
      <p:ext uri="{BB962C8B-B14F-4D97-AF65-F5344CB8AC3E}">
        <p14:creationId xmlns:p14="http://schemas.microsoft.com/office/powerpoint/2010/main" val="71935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1439056"/>
            <a:ext cx="4809879" cy="5296114"/>
          </a:xfrm>
        </p:spPr>
        <p:txBody>
          <a:bodyPr>
            <a:noAutofit/>
          </a:bodyPr>
          <a:lstStyle/>
          <a:p>
            <a:r>
              <a:rPr lang="en-US" sz="2100" b="1"/>
              <a:t>All Junior Cycle classes have Guidance Related Learning classes.</a:t>
            </a:r>
          </a:p>
          <a:p>
            <a:endParaRPr lang="en-US" sz="700" b="1"/>
          </a:p>
          <a:p>
            <a:r>
              <a:rPr lang="en-US" sz="2100" b="1"/>
              <a:t>All Senior Cycle classes have a weekly Career Guidance class and can take part in trips to Colleges and Apprenticeship </a:t>
            </a:r>
            <a:r>
              <a:rPr lang="en-US" sz="2100" b="1" err="1"/>
              <a:t>centres</a:t>
            </a:r>
            <a:r>
              <a:rPr lang="en-US" sz="2100" b="1"/>
              <a:t>. </a:t>
            </a:r>
          </a:p>
          <a:p>
            <a:endParaRPr lang="en-US" sz="800" b="1"/>
          </a:p>
          <a:p>
            <a:r>
              <a:rPr lang="en-US" sz="2100" b="1"/>
              <a:t>Provide one-to-one personal, academic and career support.</a:t>
            </a:r>
          </a:p>
          <a:p>
            <a:endParaRPr lang="en-US" sz="800" b="1"/>
          </a:p>
          <a:p>
            <a:r>
              <a:rPr lang="en-US" sz="2100" b="1"/>
              <a:t>Parents &amp; Guardians are welcome to get in contact and can also avail of our Guidance page on the school website which has info on courses, apprenticeships, LC points and Open Days etc.</a:t>
            </a:r>
          </a:p>
          <a:p>
            <a:endParaRPr lang="en-US" sz="2100" b="1"/>
          </a:p>
        </p:txBody>
      </p:sp>
      <p:sp>
        <p:nvSpPr>
          <p:cNvPr id="3" name="TextBox 2">
            <a:extLst>
              <a:ext uri="{FF2B5EF4-FFF2-40B4-BE49-F238E27FC236}">
                <a16:creationId xmlns:a16="http://schemas.microsoft.com/office/drawing/2014/main" id="{76BF46E2-215C-C35E-2547-88909A0F2BA5}"/>
              </a:ext>
            </a:extLst>
          </p:cNvPr>
          <p:cNvSpPr txBox="1"/>
          <p:nvPr/>
        </p:nvSpPr>
        <p:spPr>
          <a:xfrm>
            <a:off x="2214349" y="340773"/>
            <a:ext cx="8799393" cy="584775"/>
          </a:xfrm>
          <a:prstGeom prst="rect">
            <a:avLst/>
          </a:prstGeom>
          <a:noFill/>
        </p:spPr>
        <p:txBody>
          <a:bodyPr wrap="square">
            <a:spAutoFit/>
          </a:bodyPr>
          <a:lstStyle/>
          <a:p>
            <a:r>
              <a:rPr lang="en-US" sz="3200" b="1">
                <a:solidFill>
                  <a:schemeClr val="bg1"/>
                </a:solidFill>
              </a:rPr>
              <a:t>The Guidance Dept at BCC – </a:t>
            </a:r>
            <a:r>
              <a:rPr lang="en-US" sz="3200" b="1" err="1">
                <a:solidFill>
                  <a:schemeClr val="bg1"/>
                </a:solidFill>
              </a:rPr>
              <a:t>Ms</a:t>
            </a:r>
            <a:r>
              <a:rPr lang="en-US" sz="3200" b="1">
                <a:solidFill>
                  <a:schemeClr val="bg1"/>
                </a:solidFill>
              </a:rPr>
              <a:t> Carroll &amp; </a:t>
            </a:r>
            <a:r>
              <a:rPr lang="en-US" sz="3200" b="1" err="1">
                <a:solidFill>
                  <a:schemeClr val="bg1"/>
                </a:solidFill>
              </a:rPr>
              <a:t>Ms</a:t>
            </a:r>
            <a:r>
              <a:rPr lang="en-US" sz="3200" b="1">
                <a:solidFill>
                  <a:schemeClr val="bg1"/>
                </a:solidFill>
              </a:rPr>
              <a:t> Glynn</a:t>
            </a:r>
            <a:endParaRPr lang="en-GB" sz="3200" b="1">
              <a:solidFill>
                <a:schemeClr val="bg1"/>
              </a:solidFill>
            </a:endParaRPr>
          </a:p>
        </p:txBody>
      </p:sp>
      <p:pic>
        <p:nvPicPr>
          <p:cNvPr id="4" name="Picture 3" descr="A screenshot of a website&#10;&#10;Description automatically generated">
            <a:extLst>
              <a:ext uri="{FF2B5EF4-FFF2-40B4-BE49-F238E27FC236}">
                <a16:creationId xmlns:a16="http://schemas.microsoft.com/office/drawing/2014/main" id="{562CA046-15CC-C1DB-6BB4-89606DA6CBE2}"/>
              </a:ext>
            </a:extLst>
          </p:cNvPr>
          <p:cNvPicPr>
            <a:picLocks noChangeAspect="1"/>
          </p:cNvPicPr>
          <p:nvPr/>
        </p:nvPicPr>
        <p:blipFill>
          <a:blip r:embed="rId2"/>
          <a:stretch>
            <a:fillRect/>
          </a:stretch>
        </p:blipFill>
        <p:spPr>
          <a:xfrm>
            <a:off x="4809879" y="1936678"/>
            <a:ext cx="7382121" cy="3649485"/>
          </a:xfrm>
          <a:prstGeom prst="rect">
            <a:avLst/>
          </a:prstGeom>
        </p:spPr>
      </p:pic>
    </p:spTree>
    <p:extLst>
      <p:ext uri="{BB962C8B-B14F-4D97-AF65-F5344CB8AC3E}">
        <p14:creationId xmlns:p14="http://schemas.microsoft.com/office/powerpoint/2010/main" val="1649075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72DBEE-257C-BC4F-833B-0545D3C67C13}"/>
              </a:ext>
            </a:extLst>
          </p:cNvPr>
          <p:cNvPicPr>
            <a:picLocks noChangeAspect="1"/>
          </p:cNvPicPr>
          <p:nvPr/>
        </p:nvPicPr>
        <p:blipFill>
          <a:blip r:embed="rId2"/>
          <a:stretch>
            <a:fillRect/>
          </a:stretch>
        </p:blipFill>
        <p:spPr>
          <a:xfrm>
            <a:off x="2991586" y="1418896"/>
            <a:ext cx="6156346" cy="4723144"/>
          </a:xfrm>
          <a:prstGeom prst="rect">
            <a:avLst/>
          </a:prstGeom>
        </p:spPr>
      </p:pic>
    </p:spTree>
    <p:extLst>
      <p:ext uri="{BB962C8B-B14F-4D97-AF65-F5344CB8AC3E}">
        <p14:creationId xmlns:p14="http://schemas.microsoft.com/office/powerpoint/2010/main" val="3778460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3FF-4485-4488-BE0A-9D7C5244E286}"/>
              </a:ext>
            </a:extLst>
          </p:cNvPr>
          <p:cNvSpPr>
            <a:spLocks noGrp="1"/>
          </p:cNvSpPr>
          <p:nvPr>
            <p:ph type="title"/>
          </p:nvPr>
        </p:nvSpPr>
        <p:spPr/>
        <p:txBody>
          <a:bodyPr>
            <a:normAutofit fontScale="90000"/>
          </a:bodyPr>
          <a:lstStyle/>
          <a:p>
            <a:r>
              <a:rPr lang="en-IE"/>
              <a:t>5 key considerations</a:t>
            </a:r>
          </a:p>
        </p:txBody>
      </p:sp>
      <p:sp>
        <p:nvSpPr>
          <p:cNvPr id="3" name="Content Placeholder 2">
            <a:extLst>
              <a:ext uri="{FF2B5EF4-FFF2-40B4-BE49-F238E27FC236}">
                <a16:creationId xmlns:a16="http://schemas.microsoft.com/office/drawing/2014/main" id="{98A6714F-5429-47F5-A435-EB6077505673}"/>
              </a:ext>
            </a:extLst>
          </p:cNvPr>
          <p:cNvSpPr>
            <a:spLocks noGrp="1"/>
          </p:cNvSpPr>
          <p:nvPr>
            <p:ph idx="1"/>
          </p:nvPr>
        </p:nvSpPr>
        <p:spPr/>
        <p:txBody>
          <a:bodyPr>
            <a:normAutofit fontScale="92500" lnSpcReduction="20000"/>
          </a:bodyPr>
          <a:lstStyle/>
          <a:p>
            <a:pPr marL="0" indent="0">
              <a:buNone/>
            </a:pPr>
            <a:r>
              <a:rPr lang="en-IE" b="1"/>
              <a:t>5 key considerations highlighted to all students, please reinforce this with them. </a:t>
            </a:r>
          </a:p>
          <a:p>
            <a:pPr marL="514350" indent="-514350">
              <a:buFont typeface="+mj-lt"/>
              <a:buAutoNum type="arabicPeriod"/>
            </a:pPr>
            <a:r>
              <a:rPr lang="en-IE" b="1"/>
              <a:t>High expectations: </a:t>
            </a:r>
            <a:r>
              <a:rPr lang="en-IE"/>
              <a:t>We all have high expectations of you, please mirror these expectations and do your best to achieve your potential. </a:t>
            </a:r>
          </a:p>
          <a:p>
            <a:pPr marL="514350" indent="-514350">
              <a:buFont typeface="+mj-lt"/>
              <a:buAutoNum type="arabicPeriod"/>
            </a:pPr>
            <a:r>
              <a:rPr lang="en-IE" b="1"/>
              <a:t>RESPECT: </a:t>
            </a:r>
            <a:r>
              <a:rPr lang="en-IE"/>
              <a:t>From the time you put on your uniform each morning, please be respectful to all members of the school community, most important yourself. </a:t>
            </a:r>
          </a:p>
          <a:p>
            <a:pPr marL="514350" indent="-514350">
              <a:buFont typeface="+mj-lt"/>
              <a:buAutoNum type="arabicPeriod"/>
            </a:pPr>
            <a:r>
              <a:rPr lang="en-IE" b="1"/>
              <a:t>BE KIND: </a:t>
            </a:r>
            <a:r>
              <a:rPr lang="en-IE"/>
              <a:t>Be kind in your actions each day. Kindness can go a long way. </a:t>
            </a:r>
          </a:p>
          <a:p>
            <a:pPr marL="514350" indent="-514350">
              <a:buFont typeface="+mj-lt"/>
              <a:buAutoNum type="arabicPeriod"/>
            </a:pPr>
            <a:r>
              <a:rPr lang="en-IE" b="1"/>
              <a:t>MOBILE PHONES: </a:t>
            </a:r>
            <a:r>
              <a:rPr lang="en-IE"/>
              <a:t>Some students spend anything from 4-7 hours on their phones every day, check screen time, encourage your child to put their phone away when studying. Charge phones in another room. </a:t>
            </a:r>
            <a:endParaRPr lang="en-IE" b="1"/>
          </a:p>
          <a:p>
            <a:pPr marL="514350" indent="-514350">
              <a:buFont typeface="+mj-lt"/>
              <a:buAutoNum type="arabicPeriod"/>
            </a:pPr>
            <a:r>
              <a:rPr lang="en-IE" b="1"/>
              <a:t>SLEEP: </a:t>
            </a:r>
            <a:r>
              <a:rPr lang="en-IE"/>
              <a:t>8-10 hours is recommended overuse of mobile phones can greatly interrupt this. </a:t>
            </a:r>
            <a:endParaRPr lang="en-IE" b="1"/>
          </a:p>
        </p:txBody>
      </p:sp>
    </p:spTree>
    <p:extLst>
      <p:ext uri="{BB962C8B-B14F-4D97-AF65-F5344CB8AC3E}">
        <p14:creationId xmlns:p14="http://schemas.microsoft.com/office/powerpoint/2010/main" val="740070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CB58-137E-B17D-CB81-5DD9A238CCD3}"/>
              </a:ext>
            </a:extLst>
          </p:cNvPr>
          <p:cNvSpPr>
            <a:spLocks noGrp="1"/>
          </p:cNvSpPr>
          <p:nvPr>
            <p:ph type="title"/>
          </p:nvPr>
        </p:nvSpPr>
        <p:spPr>
          <a:xfrm>
            <a:off x="3167698" y="147145"/>
            <a:ext cx="5135474" cy="1320800"/>
          </a:xfrm>
        </p:spPr>
        <p:txBody>
          <a:bodyPr vert="horz" lIns="91440" tIns="45720" rIns="91440" bIns="45720" rtlCol="0" anchor="ctr">
            <a:normAutofit/>
          </a:bodyPr>
          <a:lstStyle/>
          <a:p>
            <a:pPr>
              <a:lnSpc>
                <a:spcPct val="90000"/>
              </a:lnSpc>
            </a:pPr>
            <a:r>
              <a:rPr lang="en-US" sz="2800"/>
              <a:t>Survey to look at how students are supported in school:</a:t>
            </a:r>
          </a:p>
        </p:txBody>
      </p:sp>
      <p:sp>
        <p:nvSpPr>
          <p:cNvPr id="3" name="Content Placeholder 2">
            <a:extLst>
              <a:ext uri="{FF2B5EF4-FFF2-40B4-BE49-F238E27FC236}">
                <a16:creationId xmlns:a16="http://schemas.microsoft.com/office/drawing/2014/main" id="{F17445A8-AF65-1579-370F-89F12B25224B}"/>
              </a:ext>
            </a:extLst>
          </p:cNvPr>
          <p:cNvSpPr>
            <a:spLocks noGrp="1"/>
          </p:cNvSpPr>
          <p:nvPr>
            <p:ph sz="half" idx="1"/>
          </p:nvPr>
        </p:nvSpPr>
        <p:spPr>
          <a:xfrm>
            <a:off x="685167" y="2160589"/>
            <a:ext cx="3720916" cy="3560733"/>
          </a:xfrm>
        </p:spPr>
        <p:txBody>
          <a:bodyPr vert="horz" lIns="91440" tIns="45720" rIns="91440" bIns="45720" rtlCol="0">
            <a:normAutofit fontScale="70000" lnSpcReduction="20000"/>
          </a:bodyPr>
          <a:lstStyle/>
          <a:p>
            <a:pPr>
              <a:lnSpc>
                <a:spcPct val="90000"/>
              </a:lnSpc>
            </a:pPr>
            <a:r>
              <a:rPr lang="en-US"/>
              <a:t>We are interested in finding out about how you think your child is progressing in school and want to understand what we can do to make learning easier for your child. We would be grateful if could complete this anonymous survey, which should take about 10 minutes.</a:t>
            </a:r>
          </a:p>
          <a:p>
            <a:pPr>
              <a:lnSpc>
                <a:spcPct val="90000"/>
              </a:lnSpc>
            </a:pPr>
            <a:endParaRPr lang="en-US"/>
          </a:p>
          <a:p>
            <a:pPr>
              <a:lnSpc>
                <a:spcPct val="90000"/>
              </a:lnSpc>
            </a:pPr>
            <a:r>
              <a:rPr lang="en-US">
                <a:hlinkClick r:id="rId2"/>
              </a:rPr>
              <a:t>https://forms.office.com/e/v96H0zykjN</a:t>
            </a:r>
            <a:endParaRPr lang="en-US"/>
          </a:p>
          <a:p>
            <a:pPr>
              <a:lnSpc>
                <a:spcPct val="90000"/>
              </a:lnSpc>
            </a:pPr>
            <a:endParaRPr lang="en-US"/>
          </a:p>
        </p:txBody>
      </p:sp>
      <p:pic>
        <p:nvPicPr>
          <p:cNvPr id="5" name="Content Placeholder 4" descr="A qr code on a black background&#10;&#10;Description automatically generated">
            <a:extLst>
              <a:ext uri="{FF2B5EF4-FFF2-40B4-BE49-F238E27FC236}">
                <a16:creationId xmlns:a16="http://schemas.microsoft.com/office/drawing/2014/main" id="{889679AD-B0CD-B69A-F375-3069D0C87A7B}"/>
              </a:ext>
            </a:extLst>
          </p:cNvPr>
          <p:cNvPicPr>
            <a:picLocks noGrp="1" noChangeAspect="1"/>
          </p:cNvPicPr>
          <p:nvPr>
            <p:ph sz="half" idx="2"/>
          </p:nvPr>
        </p:nvPicPr>
        <p:blipFill>
          <a:blip r:embed="rId3"/>
          <a:stretch>
            <a:fillRect/>
          </a:stretch>
        </p:blipFill>
        <p:spPr>
          <a:xfrm>
            <a:off x="6220077" y="1639581"/>
            <a:ext cx="4602747" cy="4602747"/>
          </a:xfrm>
          <a:prstGeom prst="rect">
            <a:avLst/>
          </a:prstGeom>
        </p:spPr>
      </p:pic>
    </p:spTree>
    <p:extLst>
      <p:ext uri="{BB962C8B-B14F-4D97-AF65-F5344CB8AC3E}">
        <p14:creationId xmlns:p14="http://schemas.microsoft.com/office/powerpoint/2010/main" val="3051367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0DE8-3704-0AF5-A9C6-265A29DD0749}"/>
              </a:ext>
            </a:extLst>
          </p:cNvPr>
          <p:cNvSpPr>
            <a:spLocks noGrp="1"/>
          </p:cNvSpPr>
          <p:nvPr>
            <p:ph type="title"/>
          </p:nvPr>
        </p:nvSpPr>
        <p:spPr/>
        <p:txBody>
          <a:bodyPr>
            <a:normAutofit fontScale="90000"/>
          </a:bodyPr>
          <a:lstStyle/>
          <a:p>
            <a:r>
              <a:rPr lang="en-US">
                <a:ea typeface="Calibri"/>
                <a:cs typeface="Calibri"/>
              </a:rPr>
              <a:t>Questions </a:t>
            </a:r>
            <a:endParaRPr lang="en-US"/>
          </a:p>
        </p:txBody>
      </p:sp>
      <p:sp>
        <p:nvSpPr>
          <p:cNvPr id="3" name="Content Placeholder 2">
            <a:extLst>
              <a:ext uri="{FF2B5EF4-FFF2-40B4-BE49-F238E27FC236}">
                <a16:creationId xmlns:a16="http://schemas.microsoft.com/office/drawing/2014/main" id="{F84E39BF-0C3F-91BC-7305-CE4A7B5CAE53}"/>
              </a:ext>
            </a:extLst>
          </p:cNvPr>
          <p:cNvSpPr>
            <a:spLocks noGrp="1"/>
          </p:cNvSpPr>
          <p:nvPr>
            <p:ph sz="half" idx="1"/>
          </p:nvPr>
        </p:nvSpPr>
        <p:spPr/>
        <p:txBody>
          <a:bodyPr vert="horz" lIns="91440" tIns="45720" rIns="91440" bIns="45720" rtlCol="0" anchor="t">
            <a:normAutofit/>
          </a:bodyPr>
          <a:lstStyle/>
          <a:p>
            <a:r>
              <a:rPr lang="en-US">
                <a:ea typeface="Calibri"/>
                <a:cs typeface="Calibri"/>
              </a:rPr>
              <a:t>If you have any questions, please type them into the chat box</a:t>
            </a:r>
            <a:endParaRPr lang="en-US"/>
          </a:p>
        </p:txBody>
      </p:sp>
      <p:pic>
        <p:nvPicPr>
          <p:cNvPr id="6" name="Content Placeholder 5" descr="Colorful rectangular signs with white text&#10;&#10;Description automatically generated with medium confidence">
            <a:extLst>
              <a:ext uri="{FF2B5EF4-FFF2-40B4-BE49-F238E27FC236}">
                <a16:creationId xmlns:a16="http://schemas.microsoft.com/office/drawing/2014/main" id="{1E3E685D-DF26-690E-BA20-8D8BE1A6B3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7550" y="2886869"/>
            <a:ext cx="3390900" cy="2228850"/>
          </a:xfrm>
        </p:spPr>
      </p:pic>
    </p:spTree>
    <p:extLst>
      <p:ext uri="{BB962C8B-B14F-4D97-AF65-F5344CB8AC3E}">
        <p14:creationId xmlns:p14="http://schemas.microsoft.com/office/powerpoint/2010/main" val="24658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a:lstStyle/>
          <a:p>
            <a:r>
              <a:rPr lang="en-US"/>
              <a:t>Our website is being updated and you will be able to find presentations.</a:t>
            </a:r>
          </a:p>
          <a:p>
            <a:r>
              <a:rPr lang="en-US"/>
              <a:t>Link to Survey that we would like you to complete on </a:t>
            </a:r>
            <a:r>
              <a:rPr lang="en-US" b="1" i="1"/>
              <a:t>Reviewing Inclusive and Special Ed</a:t>
            </a:r>
            <a:r>
              <a:rPr lang="en-US"/>
              <a:t>.</a:t>
            </a:r>
          </a:p>
          <a:p>
            <a:r>
              <a:rPr lang="en-US" err="1"/>
              <a:t>Bí</a:t>
            </a:r>
            <a:r>
              <a:rPr lang="en-US"/>
              <a:t> </a:t>
            </a:r>
            <a:r>
              <a:rPr lang="en-US" err="1"/>
              <a:t>Cinealta</a:t>
            </a:r>
            <a:r>
              <a:rPr lang="en-US"/>
              <a:t> – Anti Bullying Guidelines and documents. Your input will be required to compete our new policy.</a:t>
            </a:r>
          </a:p>
          <a:p>
            <a:endParaRPr lang="en-US"/>
          </a:p>
          <a:p>
            <a:r>
              <a:rPr lang="en-US"/>
              <a:t>Other surveys throughout the year and parental voice is very important to us.</a:t>
            </a:r>
          </a:p>
          <a:p>
            <a:endParaRPr lang="en-US"/>
          </a:p>
        </p:txBody>
      </p:sp>
    </p:spTree>
    <p:extLst>
      <p:ext uri="{BB962C8B-B14F-4D97-AF65-F5344CB8AC3E}">
        <p14:creationId xmlns:p14="http://schemas.microsoft.com/office/powerpoint/2010/main" val="16684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r>
              <a:rPr lang="en-US"/>
              <a:t>New Board being set up from Oct 2024-May 2029.</a:t>
            </a:r>
          </a:p>
          <a:p>
            <a:r>
              <a:rPr lang="en-US"/>
              <a:t>5 meetings per year.</a:t>
            </a:r>
          </a:p>
          <a:p>
            <a:endParaRPr lang="en-US"/>
          </a:p>
          <a:p>
            <a:r>
              <a:rPr lang="en-US" err="1"/>
              <a:t>Ms.Virginia</a:t>
            </a:r>
            <a:r>
              <a:rPr lang="en-US"/>
              <a:t> O'Dowd, Cllr Louise Morgan Walsh, Ms. Fiona Dunford ( elected to board by ETB)</a:t>
            </a:r>
          </a:p>
          <a:p>
            <a:r>
              <a:rPr lang="en-US"/>
              <a:t>Ms. Avril Murphy, Mr. Mike Fox ( Parents Rep)</a:t>
            </a:r>
          </a:p>
          <a:p>
            <a:r>
              <a:rPr lang="en-US" err="1"/>
              <a:t>Ms</a:t>
            </a:r>
            <a:r>
              <a:rPr lang="en-US"/>
              <a:t> Ceire Hogan, Mr. Sean Ryan (PE) ( Teacher Reps)</a:t>
            </a:r>
          </a:p>
          <a:p>
            <a:r>
              <a:rPr lang="en-US"/>
              <a:t>Paula Molloy ( Secretary) Caitríona Maher ( Recording Secretary)</a:t>
            </a:r>
          </a:p>
          <a:p>
            <a:r>
              <a:rPr lang="en-US"/>
              <a:t>Community Reps</a:t>
            </a:r>
          </a:p>
        </p:txBody>
      </p:sp>
    </p:spTree>
    <p:extLst>
      <p:ext uri="{BB962C8B-B14F-4D97-AF65-F5344CB8AC3E}">
        <p14:creationId xmlns:p14="http://schemas.microsoft.com/office/powerpoint/2010/main" val="185455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US">
                <a:ea typeface="Calibri"/>
                <a:cs typeface="Calibri"/>
              </a:rPr>
              <a:t>School Closures</a:t>
            </a:r>
            <a:endParaRPr lang="en-US"/>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a:t>Mon 30th September.</a:t>
            </a:r>
          </a:p>
          <a:p>
            <a:r>
              <a:rPr lang="en-US"/>
              <a:t>Thursday 21st November</a:t>
            </a:r>
            <a:endParaRPr lang="en-US">
              <a:ea typeface="Calibri"/>
              <a:cs typeface="Calibri"/>
            </a:endParaRPr>
          </a:p>
          <a:p>
            <a:r>
              <a:rPr lang="en-US"/>
              <a:t>Wednesday 8th Jan.</a:t>
            </a:r>
            <a:endParaRPr lang="en-US">
              <a:ea typeface="Calibri"/>
              <a:cs typeface="Calibri"/>
            </a:endParaRPr>
          </a:p>
          <a:p>
            <a:endParaRPr lang="en-US"/>
          </a:p>
          <a:p>
            <a:r>
              <a:rPr lang="en-US"/>
              <a:t>One further half day tbc.</a:t>
            </a:r>
            <a:endParaRPr lang="en-US">
              <a:ea typeface="Calibri"/>
              <a:cs typeface="Calibri"/>
            </a:endParaRPr>
          </a:p>
          <a:p>
            <a:r>
              <a:rPr lang="en-US"/>
              <a:t>Teachers emails available on the website we request where possible that you keep emails to working hours 8am-4:00pm.</a:t>
            </a:r>
            <a:endParaRPr lang="en-US">
              <a:ea typeface="Calibri"/>
              <a:cs typeface="Calibri"/>
            </a:endParaRPr>
          </a:p>
        </p:txBody>
      </p:sp>
    </p:spTree>
    <p:extLst>
      <p:ext uri="{BB962C8B-B14F-4D97-AF65-F5344CB8AC3E}">
        <p14:creationId xmlns:p14="http://schemas.microsoft.com/office/powerpoint/2010/main" val="270900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536" y="1479222"/>
            <a:ext cx="8850630" cy="629285"/>
          </a:xfrm>
        </p:spPr>
        <p:txBody>
          <a:bodyPr>
            <a:normAutofit fontScale="90000"/>
          </a:bodyPr>
          <a:lstStyle/>
          <a:p>
            <a:r>
              <a:rPr lang="en-IE">
                <a:solidFill>
                  <a:schemeClr val="tx1"/>
                </a:solidFill>
              </a:rPr>
              <a:t>Attendance/Punctuality</a:t>
            </a:r>
          </a:p>
        </p:txBody>
      </p:sp>
      <p:sp>
        <p:nvSpPr>
          <p:cNvPr id="3" name="Content Placeholder 2"/>
          <p:cNvSpPr>
            <a:spLocks noGrp="1"/>
          </p:cNvSpPr>
          <p:nvPr>
            <p:ph idx="1"/>
          </p:nvPr>
        </p:nvSpPr>
        <p:spPr>
          <a:xfrm>
            <a:off x="691055" y="2212657"/>
            <a:ext cx="10515600" cy="4645343"/>
          </a:xfrm>
        </p:spPr>
        <p:txBody>
          <a:bodyPr vert="horz" lIns="91440" tIns="45720" rIns="91440" bIns="45720" rtlCol="0" anchor="t">
            <a:normAutofit/>
          </a:bodyPr>
          <a:lstStyle/>
          <a:p>
            <a:r>
              <a:rPr lang="en-IE" dirty="0">
                <a:ea typeface="Calibri"/>
                <a:cs typeface="Calibri"/>
              </a:rPr>
              <a:t>Full attendance vital to maximise grades.</a:t>
            </a:r>
            <a:endParaRPr lang="en-IE" dirty="0"/>
          </a:p>
          <a:p>
            <a:r>
              <a:rPr lang="en-IE" dirty="0"/>
              <a:t>Arrive before 9am, before 8.45am on Friday.</a:t>
            </a:r>
            <a:endParaRPr lang="en-IE" dirty="0">
              <a:ea typeface="Calibri"/>
              <a:cs typeface="Calibri"/>
            </a:endParaRPr>
          </a:p>
          <a:p>
            <a:r>
              <a:rPr lang="en-IE" dirty="0"/>
              <a:t>Punctual to all classes.</a:t>
            </a:r>
            <a:endParaRPr lang="en-IE" dirty="0">
              <a:ea typeface="Calibri"/>
              <a:cs typeface="Calibri"/>
            </a:endParaRPr>
          </a:p>
          <a:p>
            <a:r>
              <a:rPr lang="en-IE" dirty="0"/>
              <a:t>Punctual after breaks.</a:t>
            </a:r>
            <a:endParaRPr lang="en-IE" dirty="0">
              <a:ea typeface="Calibri"/>
              <a:cs typeface="Calibri"/>
            </a:endParaRPr>
          </a:p>
          <a:p>
            <a:r>
              <a:rPr lang="en-IE" dirty="0"/>
              <a:t>Appointments if possible outside school time.</a:t>
            </a:r>
            <a:endParaRPr lang="en-IE" dirty="0">
              <a:ea typeface="Calibri"/>
              <a:cs typeface="Calibri"/>
            </a:endParaRPr>
          </a:p>
          <a:p>
            <a:r>
              <a:rPr lang="en-IE" dirty="0"/>
              <a:t>Note on </a:t>
            </a:r>
            <a:r>
              <a:rPr lang="en-IE" dirty="0" err="1"/>
              <a:t>VSware</a:t>
            </a:r>
            <a:r>
              <a:rPr lang="en-IE" dirty="0"/>
              <a:t> if late/leaving early/absent. </a:t>
            </a:r>
            <a:endParaRPr lang="en-IE" dirty="0">
              <a:ea typeface="Calibri"/>
              <a:cs typeface="Calibri"/>
            </a:endParaRPr>
          </a:p>
          <a:p>
            <a:pPr eaLnBrk="1" hangingPunct="1"/>
            <a:r>
              <a:rPr lang="en-IE" altLang="en-US" dirty="0"/>
              <a:t>If a student arrives late or is signing out early, a </a:t>
            </a:r>
            <a:r>
              <a:rPr lang="en-IE" altLang="en-US" b="1" dirty="0"/>
              <a:t>reason </a:t>
            </a:r>
            <a:r>
              <a:rPr lang="en-IE" altLang="en-US" dirty="0"/>
              <a:t>must be </a:t>
            </a:r>
            <a:r>
              <a:rPr lang="en-IE" altLang="en-US" b="1" dirty="0"/>
              <a:t>submitted via </a:t>
            </a:r>
            <a:r>
              <a:rPr lang="en-IE" altLang="en-US" b="1" dirty="0" err="1"/>
              <a:t>VSware</a:t>
            </a:r>
            <a:r>
              <a:rPr lang="en-IE" altLang="en-US" dirty="0"/>
              <a:t>. This will inform the Year Head, who can update the records system. </a:t>
            </a:r>
            <a:endParaRPr lang="en-IE" dirty="0"/>
          </a:p>
          <a:p>
            <a:endParaRPr lang="en-IE" dirty="0">
              <a:ea typeface="Calibri"/>
              <a:cs typeface="Calibri"/>
            </a:endParaRPr>
          </a:p>
          <a:p>
            <a:endParaRPr lang="en-IE"/>
          </a:p>
        </p:txBody>
      </p:sp>
      <p:pic>
        <p:nvPicPr>
          <p:cNvPr id="5" name="Picture 4">
            <a:extLst>
              <a:ext uri="{FF2B5EF4-FFF2-40B4-BE49-F238E27FC236}">
                <a16:creationId xmlns:a16="http://schemas.microsoft.com/office/drawing/2014/main" id="{51164ECB-271E-01A1-7BA9-B4827F764004}"/>
              </a:ext>
            </a:extLst>
          </p:cNvPr>
          <p:cNvPicPr>
            <a:picLocks noChangeAspect="1"/>
          </p:cNvPicPr>
          <p:nvPr/>
        </p:nvPicPr>
        <p:blipFill>
          <a:blip r:embed="rId2"/>
          <a:stretch>
            <a:fillRect/>
          </a:stretch>
        </p:blipFill>
        <p:spPr>
          <a:xfrm>
            <a:off x="10684124" y="5486400"/>
            <a:ext cx="1507876" cy="1387246"/>
          </a:xfrm>
          <a:prstGeom prst="rect">
            <a:avLst/>
          </a:prstGeom>
        </p:spPr>
      </p:pic>
      <p:sp>
        <p:nvSpPr>
          <p:cNvPr id="4" name="Rectangle 3"/>
          <p:cNvSpPr/>
          <p:nvPr/>
        </p:nvSpPr>
        <p:spPr>
          <a:xfrm>
            <a:off x="3030242" y="490623"/>
            <a:ext cx="5189882" cy="584775"/>
          </a:xfrm>
          <a:prstGeom prst="rect">
            <a:avLst/>
          </a:prstGeom>
        </p:spPr>
        <p:txBody>
          <a:bodyPr wrap="none">
            <a:spAutoFit/>
          </a:bodyPr>
          <a:lstStyle/>
          <a:p>
            <a:r>
              <a:rPr lang="en-US" sz="3200" err="1">
                <a:solidFill>
                  <a:schemeClr val="bg1"/>
                </a:solidFill>
              </a:rPr>
              <a:t>Ms</a:t>
            </a:r>
            <a:r>
              <a:rPr lang="en-US" sz="3200">
                <a:solidFill>
                  <a:schemeClr val="bg1"/>
                </a:solidFill>
              </a:rPr>
              <a:t> Lyons – Year Head 2</a:t>
            </a:r>
            <a:r>
              <a:rPr lang="en-US" sz="3200" baseline="30000">
                <a:solidFill>
                  <a:schemeClr val="bg1"/>
                </a:solidFill>
              </a:rPr>
              <a:t>nd</a:t>
            </a:r>
            <a:r>
              <a:rPr lang="en-US" sz="3200">
                <a:solidFill>
                  <a:schemeClr val="bg1"/>
                </a:solidFill>
              </a:rPr>
              <a:t> Year</a:t>
            </a:r>
            <a:endParaRPr lang="en-IE" sz="3200">
              <a:solidFill>
                <a:schemeClr val="bg1"/>
              </a:solidFill>
            </a:endParaRPr>
          </a:p>
        </p:txBody>
      </p:sp>
    </p:spTree>
    <p:extLst>
      <p:ext uri="{BB962C8B-B14F-4D97-AF65-F5344CB8AC3E}">
        <p14:creationId xmlns:p14="http://schemas.microsoft.com/office/powerpoint/2010/main" val="156183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5995-3F1B-8D90-6DE8-27F688A4DFA4}"/>
              </a:ext>
            </a:extLst>
          </p:cNvPr>
          <p:cNvSpPr>
            <a:spLocks noGrp="1"/>
          </p:cNvSpPr>
          <p:nvPr>
            <p:ph type="title"/>
          </p:nvPr>
        </p:nvSpPr>
        <p:spPr/>
        <p:txBody>
          <a:bodyPr>
            <a:normAutofit fontScale="90000"/>
          </a:bodyPr>
          <a:lstStyle/>
          <a:p>
            <a:r>
              <a:rPr lang="en-US">
                <a:ea typeface="Calibri"/>
                <a:cs typeface="Calibri"/>
              </a:rPr>
              <a:t>Absent notes on </a:t>
            </a:r>
            <a:r>
              <a:rPr lang="en-US" err="1">
                <a:ea typeface="Calibri"/>
                <a:cs typeface="Calibri"/>
              </a:rPr>
              <a:t>VSware</a:t>
            </a:r>
            <a:endParaRPr lang="en-US" err="1"/>
          </a:p>
        </p:txBody>
      </p:sp>
      <p:pic>
        <p:nvPicPr>
          <p:cNvPr id="4" name="Content Placeholder 3" descr="A screenshot of a phone&#10;&#10;Description automatically generated">
            <a:extLst>
              <a:ext uri="{FF2B5EF4-FFF2-40B4-BE49-F238E27FC236}">
                <a16:creationId xmlns:a16="http://schemas.microsoft.com/office/drawing/2014/main" id="{D92A0348-4727-BA47-7BC2-03053CDFDCA8}"/>
              </a:ext>
            </a:extLst>
          </p:cNvPr>
          <p:cNvPicPr>
            <a:picLocks noGrp="1" noChangeAspect="1"/>
          </p:cNvPicPr>
          <p:nvPr>
            <p:ph idx="1"/>
          </p:nvPr>
        </p:nvPicPr>
        <p:blipFill>
          <a:blip r:embed="rId2"/>
          <a:stretch>
            <a:fillRect/>
          </a:stretch>
        </p:blipFill>
        <p:spPr>
          <a:xfrm>
            <a:off x="9096028" y="1462347"/>
            <a:ext cx="2617472" cy="4645343"/>
          </a:xfrm>
        </p:spPr>
      </p:pic>
      <p:pic>
        <p:nvPicPr>
          <p:cNvPr id="5" name="Picture 4" descr="A screenshot of a phone&#10;&#10;Description automatically generated">
            <a:extLst>
              <a:ext uri="{FF2B5EF4-FFF2-40B4-BE49-F238E27FC236}">
                <a16:creationId xmlns:a16="http://schemas.microsoft.com/office/drawing/2014/main" id="{46C101C5-F96A-7C62-D521-5EE2E6A74C9D}"/>
              </a:ext>
            </a:extLst>
          </p:cNvPr>
          <p:cNvPicPr>
            <a:picLocks noChangeAspect="1"/>
          </p:cNvPicPr>
          <p:nvPr/>
        </p:nvPicPr>
        <p:blipFill>
          <a:blip r:embed="rId3"/>
          <a:stretch>
            <a:fillRect/>
          </a:stretch>
        </p:blipFill>
        <p:spPr>
          <a:xfrm>
            <a:off x="6309880" y="1465984"/>
            <a:ext cx="2495550" cy="4466359"/>
          </a:xfrm>
          <a:prstGeom prst="rect">
            <a:avLst/>
          </a:prstGeom>
        </p:spPr>
      </p:pic>
      <p:pic>
        <p:nvPicPr>
          <p:cNvPr id="6" name="Picture 5" descr="A screenshot of a phone&#10;&#10;Description automatically generated">
            <a:extLst>
              <a:ext uri="{FF2B5EF4-FFF2-40B4-BE49-F238E27FC236}">
                <a16:creationId xmlns:a16="http://schemas.microsoft.com/office/drawing/2014/main" id="{22D0B1C8-C388-1CFB-9649-4409717286F3}"/>
              </a:ext>
            </a:extLst>
          </p:cNvPr>
          <p:cNvPicPr>
            <a:picLocks noChangeAspect="1"/>
          </p:cNvPicPr>
          <p:nvPr/>
        </p:nvPicPr>
        <p:blipFill>
          <a:blip r:embed="rId4"/>
          <a:stretch>
            <a:fillRect/>
          </a:stretch>
        </p:blipFill>
        <p:spPr>
          <a:xfrm>
            <a:off x="243753" y="1465984"/>
            <a:ext cx="2809875" cy="4466359"/>
          </a:xfrm>
          <a:prstGeom prst="rect">
            <a:avLst/>
          </a:prstGeom>
        </p:spPr>
      </p:pic>
      <p:pic>
        <p:nvPicPr>
          <p:cNvPr id="7" name="Picture 6" descr="A screenshot of a phone&#10;&#10;Description automatically generated">
            <a:extLst>
              <a:ext uri="{FF2B5EF4-FFF2-40B4-BE49-F238E27FC236}">
                <a16:creationId xmlns:a16="http://schemas.microsoft.com/office/drawing/2014/main" id="{58B70B3A-4FD3-F235-0CAC-0AD4BD9194A8}"/>
              </a:ext>
            </a:extLst>
          </p:cNvPr>
          <p:cNvPicPr>
            <a:picLocks noChangeAspect="1"/>
          </p:cNvPicPr>
          <p:nvPr/>
        </p:nvPicPr>
        <p:blipFill>
          <a:blip r:embed="rId5"/>
          <a:stretch>
            <a:fillRect/>
          </a:stretch>
        </p:blipFill>
        <p:spPr>
          <a:xfrm>
            <a:off x="3273136" y="1466850"/>
            <a:ext cx="2819400" cy="4464627"/>
          </a:xfrm>
          <a:prstGeom prst="rect">
            <a:avLst/>
          </a:prstGeom>
        </p:spPr>
      </p:pic>
    </p:spTree>
    <p:extLst>
      <p:ext uri="{BB962C8B-B14F-4D97-AF65-F5344CB8AC3E}">
        <p14:creationId xmlns:p14="http://schemas.microsoft.com/office/powerpoint/2010/main" val="246279637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C1484BA477104AA7D006ED7B791A40" ma:contentTypeVersion="6" ma:contentTypeDescription="Create a new document." ma:contentTypeScope="" ma:versionID="429f578992902d5d5bffd0095361c6dd">
  <xsd:schema xmlns:xsd="http://www.w3.org/2001/XMLSchema" xmlns:xs="http://www.w3.org/2001/XMLSchema" xmlns:p="http://schemas.microsoft.com/office/2006/metadata/properties" xmlns:ns2="fc2c0785-df59-4e98-9f97-8145ef4cc871" xmlns:ns3="a4a4c517-be87-485d-8059-7f41725691a5" targetNamespace="http://schemas.microsoft.com/office/2006/metadata/properties" ma:root="true" ma:fieldsID="d4f2ca6841f8b198e5276c372d403fbd" ns2:_="" ns3:_="">
    <xsd:import namespace="fc2c0785-df59-4e98-9f97-8145ef4cc871"/>
    <xsd:import namespace="a4a4c517-be87-485d-8059-7f41725691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0785-df59-4e98-9f97-8145ef4c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a4c517-be87-485d-8059-7f4172569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BF050-8E26-4A8A-BF2E-D8A59151EDC2}">
  <ds:schemaRefs>
    <ds:schemaRef ds:uri="http://schemas.microsoft.com/sharepoint/v3/contenttype/forms"/>
  </ds:schemaRefs>
</ds:datastoreItem>
</file>

<file path=customXml/itemProps2.xml><?xml version="1.0" encoding="utf-8"?>
<ds:datastoreItem xmlns:ds="http://schemas.openxmlformats.org/officeDocument/2006/customXml" ds:itemID="{1F5A691E-6CD4-47A5-8120-D9A44CE40059}">
  <ds:schemaRefs>
    <ds:schemaRef ds:uri="a4a4c517-be87-485d-8059-7f41725691a5"/>
    <ds:schemaRef ds:uri="fc2c0785-df59-4e98-9f97-8145ef4cc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5D87E8-BF74-48F6-BB65-188E3173576F}">
  <ds:schemaRefs>
    <ds:schemaRef ds:uri="a4a4c517-be87-485d-8059-7f41725691a5"/>
    <ds:schemaRef ds:uri="fc2c0785-df59-4e98-9f97-8145ef4cc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44</Slides>
  <Notes>2</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Borrisokane CC</vt:lpstr>
      <vt:lpstr>Our Mission Statement &amp;  ETB Ethos</vt:lpstr>
      <vt:lpstr>General Updates:</vt:lpstr>
      <vt:lpstr>General Updates:</vt:lpstr>
      <vt:lpstr>Website</vt:lpstr>
      <vt:lpstr>Board of Management</vt:lpstr>
      <vt:lpstr>School Closures</vt:lpstr>
      <vt:lpstr>Attendance/Punctuality</vt:lpstr>
      <vt:lpstr>Absent notes on VSware</vt:lpstr>
      <vt:lpstr>Sign in late / sign out early  </vt:lpstr>
      <vt:lpstr>Uniform</vt:lpstr>
      <vt:lpstr>Journal</vt:lpstr>
      <vt:lpstr>Positive Discipline</vt:lpstr>
      <vt:lpstr>Implementing Code of Behaviour</vt:lpstr>
      <vt:lpstr>PowerPoint Presentation</vt:lpstr>
      <vt:lpstr>Homework &amp; Study</vt:lpstr>
      <vt:lpstr>After school study</vt:lpstr>
      <vt:lpstr>Monthly assessments / Term tests:</vt:lpstr>
      <vt:lpstr>Classroom Based Assessments (CBA)</vt:lpstr>
      <vt:lpstr>Parent Reminders</vt:lpstr>
      <vt:lpstr>PowerPoint Presentation</vt:lpstr>
      <vt:lpstr>Survey to look at how students are supported in school:</vt:lpstr>
      <vt:lpstr>Questions </vt:lpstr>
      <vt:lpstr>Borrisokane CC</vt:lpstr>
      <vt:lpstr>Our Mission Statement &amp;  ETB Ethos</vt:lpstr>
      <vt:lpstr>General Updates:</vt:lpstr>
      <vt:lpstr>General Updates:</vt:lpstr>
      <vt:lpstr>Website</vt:lpstr>
      <vt:lpstr>Board of Management</vt:lpstr>
      <vt:lpstr>School Closures</vt:lpstr>
      <vt:lpstr>Attendance/Punctuality</vt:lpstr>
      <vt:lpstr>Uniform</vt:lpstr>
      <vt:lpstr>Journal</vt:lpstr>
      <vt:lpstr>Positive Discipline</vt:lpstr>
      <vt:lpstr>Implementing Code of Behaviour</vt:lpstr>
      <vt:lpstr>PowerPoint Presentation</vt:lpstr>
      <vt:lpstr>After school study</vt:lpstr>
      <vt:lpstr>Classroom Based Assessments (CBA)</vt:lpstr>
      <vt:lpstr>Monthly assessments / Term tests:</vt:lpstr>
      <vt:lpstr>PowerPoint Presentation</vt:lpstr>
      <vt:lpstr>PowerPoint Presentation</vt:lpstr>
      <vt:lpstr>5 key considerations</vt:lpstr>
      <vt:lpstr>Survey to look at how students are supported in school:</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revision>7</cp:revision>
  <dcterms:created xsi:type="dcterms:W3CDTF">2023-11-10T10:29:38Z</dcterms:created>
  <dcterms:modified xsi:type="dcterms:W3CDTF">2024-09-24T16:03:26Z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0x0101003BC1484BA477104AA7D006ED7B791A40</vt:lpwstr>
  </property>
</Properties>
</file>