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403" r:id="rId5"/>
    <p:sldId id="387" r:id="rId6"/>
    <p:sldId id="381" r:id="rId7"/>
    <p:sldId id="383" r:id="rId8"/>
    <p:sldId id="386" r:id="rId9"/>
    <p:sldId id="385" r:id="rId10"/>
    <p:sldId id="382" r:id="rId11"/>
    <p:sldId id="388" r:id="rId12"/>
    <p:sldId id="389" r:id="rId13"/>
    <p:sldId id="390" r:id="rId14"/>
    <p:sldId id="391" r:id="rId15"/>
    <p:sldId id="392" r:id="rId16"/>
    <p:sldId id="377" r:id="rId17"/>
    <p:sldId id="320" r:id="rId18"/>
    <p:sldId id="393" r:id="rId19"/>
    <p:sldId id="394" r:id="rId20"/>
    <p:sldId id="395" r:id="rId21"/>
    <p:sldId id="299" r:id="rId22"/>
    <p:sldId id="396" r:id="rId23"/>
    <p:sldId id="296" r:id="rId24"/>
    <p:sldId id="397" r:id="rId25"/>
    <p:sldId id="336" r:id="rId26"/>
    <p:sldId id="398" r:id="rId27"/>
    <p:sldId id="310" r:id="rId28"/>
    <p:sldId id="315" r:id="rId29"/>
    <p:sldId id="298" r:id="rId30"/>
    <p:sldId id="290" r:id="rId31"/>
    <p:sldId id="293" r:id="rId32"/>
    <p:sldId id="379" r:id="rId33"/>
    <p:sldId id="399" r:id="rId34"/>
    <p:sldId id="400" r:id="rId35"/>
    <p:sldId id="401" r:id="rId36"/>
    <p:sldId id="258" r:id="rId37"/>
    <p:sldId id="260" r:id="rId38"/>
    <p:sldId id="261" r:id="rId39"/>
    <p:sldId id="262" r:id="rId40"/>
    <p:sldId id="263" r:id="rId41"/>
    <p:sldId id="264" r:id="rId42"/>
    <p:sldId id="265" r:id="rId43"/>
    <p:sldId id="266" r:id="rId44"/>
    <p:sldId id="267" r:id="rId45"/>
    <p:sldId id="269" r:id="rId46"/>
    <p:sldId id="270" r:id="rId47"/>
    <p:sldId id="271" r:id="rId48"/>
    <p:sldId id="287" r:id="rId49"/>
    <p:sldId id="272" r:id="rId50"/>
    <p:sldId id="273" r:id="rId51"/>
    <p:sldId id="274" r:id="rId52"/>
    <p:sldId id="275" r:id="rId53"/>
    <p:sldId id="276" r:id="rId54"/>
    <p:sldId id="277" r:id="rId55"/>
    <p:sldId id="278" r:id="rId56"/>
    <p:sldId id="279" r:id="rId57"/>
    <p:sldId id="280" r:id="rId58"/>
    <p:sldId id="281" r:id="rId59"/>
    <p:sldId id="282" r:id="rId60"/>
    <p:sldId id="283" r:id="rId61"/>
    <p:sldId id="284" r:id="rId62"/>
    <p:sldId id="285" r:id="rId63"/>
    <p:sldId id="286" r:id="rId64"/>
    <p:sldId id="404"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3C9082-6BCF-4821-A14F-E7977DBA157F}">
          <p14:sldIdLst>
            <p14:sldId id="403"/>
            <p14:sldId id="387"/>
            <p14:sldId id="381"/>
            <p14:sldId id="383"/>
            <p14:sldId id="386"/>
            <p14:sldId id="385"/>
            <p14:sldId id="382"/>
            <p14:sldId id="388"/>
            <p14:sldId id="389"/>
            <p14:sldId id="390"/>
            <p14:sldId id="391"/>
            <p14:sldId id="392"/>
            <p14:sldId id="377"/>
            <p14:sldId id="320"/>
            <p14:sldId id="393"/>
            <p14:sldId id="394"/>
            <p14:sldId id="395"/>
            <p14:sldId id="299"/>
            <p14:sldId id="396"/>
            <p14:sldId id="296"/>
            <p14:sldId id="397"/>
            <p14:sldId id="336"/>
            <p14:sldId id="398"/>
            <p14:sldId id="310"/>
            <p14:sldId id="315"/>
            <p14:sldId id="298"/>
            <p14:sldId id="290"/>
            <p14:sldId id="293"/>
            <p14:sldId id="379"/>
            <p14:sldId id="399"/>
            <p14:sldId id="400"/>
            <p14:sldId id="401"/>
            <p14:sldId id="258"/>
            <p14:sldId id="260"/>
            <p14:sldId id="261"/>
            <p14:sldId id="262"/>
            <p14:sldId id="263"/>
            <p14:sldId id="264"/>
            <p14:sldId id="265"/>
            <p14:sldId id="266"/>
            <p14:sldId id="267"/>
            <p14:sldId id="269"/>
            <p14:sldId id="270"/>
            <p14:sldId id="271"/>
            <p14:sldId id="287"/>
            <p14:sldId id="272"/>
            <p14:sldId id="273"/>
            <p14:sldId id="274"/>
            <p14:sldId id="275"/>
            <p14:sldId id="276"/>
            <p14:sldId id="277"/>
            <p14:sldId id="278"/>
            <p14:sldId id="279"/>
            <p14:sldId id="280"/>
            <p14:sldId id="281"/>
            <p14:sldId id="282"/>
            <p14:sldId id="283"/>
            <p14:sldId id="284"/>
            <p14:sldId id="285"/>
            <p14:sldId id="286"/>
            <p14:sldId id="4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71B"/>
    <a:srgbClr val="37BA30"/>
    <a:srgbClr val="268121"/>
    <a:srgbClr val="195616"/>
    <a:srgbClr val="BDD4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B5FA8-4E1F-BC62-C5DC-5D401EEE346E}" v="30" dt="2024-09-23T12:27:04.383"/>
    <p1510:client id="{331903A9-C76C-8CFB-5BD3-3393C353455C}" v="77" dt="2024-09-23T13:03:05.728"/>
    <p1510:client id="{4CFF0C0D-CB3D-428A-A39B-84BC59D22A55}" v="54" dt="2024-09-23T13:07:07.761"/>
    <p1510:client id="{8705AD55-A0A2-D4D8-BDC9-823D3756161B}" v="2" dt="2024-09-23T20:12:27.560"/>
    <p1510:client id="{D359176E-6787-CD46-59A0-8CC136A0264F}" v="6" dt="2024-09-23T07:11:02.1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Molloy" userId="a49172fe-4815-4542-8897-f3704f60351d" providerId="ADAL" clId="{4CFF0C0D-CB3D-428A-A39B-84BC59D22A55}"/>
    <pc:docChg chg="custSel addSld delSld modSld sldOrd modSection">
      <pc:chgData name="Paula Molloy" userId="a49172fe-4815-4542-8897-f3704f60351d" providerId="ADAL" clId="{4CFF0C0D-CB3D-428A-A39B-84BC59D22A55}" dt="2024-09-23T13:07:07.756" v="55"/>
      <pc:docMkLst>
        <pc:docMk/>
      </pc:docMkLst>
      <pc:sldChg chg="modSp mod">
        <pc:chgData name="Paula Molloy" userId="a49172fe-4815-4542-8897-f3704f60351d" providerId="ADAL" clId="{4CFF0C0D-CB3D-428A-A39B-84BC59D22A55}" dt="2024-09-23T12:31:49.100" v="23" actId="27636"/>
        <pc:sldMkLst>
          <pc:docMk/>
          <pc:sldMk cId="0" sldId="290"/>
        </pc:sldMkLst>
        <pc:spChg chg="mod">
          <ac:chgData name="Paula Molloy" userId="a49172fe-4815-4542-8897-f3704f60351d" providerId="ADAL" clId="{4CFF0C0D-CB3D-428A-A39B-84BC59D22A55}" dt="2024-09-23T12:31:49.100" v="23" actId="27636"/>
          <ac:spMkLst>
            <pc:docMk/>
            <pc:sldMk cId="0" sldId="290"/>
            <ac:spMk id="37891" creationId="{00000000-0000-0000-0000-000000000000}"/>
          </ac:spMkLst>
        </pc:spChg>
      </pc:sldChg>
      <pc:sldChg chg="modSp mod">
        <pc:chgData name="Paula Molloy" userId="a49172fe-4815-4542-8897-f3704f60351d" providerId="ADAL" clId="{4CFF0C0D-CB3D-428A-A39B-84BC59D22A55}" dt="2024-09-23T12:31:49.105" v="24" actId="27636"/>
        <pc:sldMkLst>
          <pc:docMk/>
          <pc:sldMk cId="0" sldId="293"/>
        </pc:sldMkLst>
        <pc:spChg chg="mod">
          <ac:chgData name="Paula Molloy" userId="a49172fe-4815-4542-8897-f3704f60351d" providerId="ADAL" clId="{4CFF0C0D-CB3D-428A-A39B-84BC59D22A55}" dt="2024-09-23T12:31:49.105" v="24" actId="27636"/>
          <ac:spMkLst>
            <pc:docMk/>
            <pc:sldMk cId="0" sldId="293"/>
            <ac:spMk id="38914" creationId="{00000000-0000-0000-0000-000000000000}"/>
          </ac:spMkLst>
        </pc:spChg>
      </pc:sldChg>
      <pc:sldChg chg="modSp mod">
        <pc:chgData name="Paula Molloy" userId="a49172fe-4815-4542-8897-f3704f60351d" providerId="ADAL" clId="{4CFF0C0D-CB3D-428A-A39B-84BC59D22A55}" dt="2024-09-23T12:31:49.023" v="17" actId="27636"/>
        <pc:sldMkLst>
          <pc:docMk/>
          <pc:sldMk cId="0" sldId="296"/>
        </pc:sldMkLst>
        <pc:spChg chg="mod">
          <ac:chgData name="Paula Molloy" userId="a49172fe-4815-4542-8897-f3704f60351d" providerId="ADAL" clId="{4CFF0C0D-CB3D-428A-A39B-84BC59D22A55}" dt="2024-09-23T12:31:49.023" v="17" actId="27636"/>
          <ac:spMkLst>
            <pc:docMk/>
            <pc:sldMk cId="0" sldId="296"/>
            <ac:spMk id="23554" creationId="{00000000-0000-0000-0000-000000000000}"/>
          </ac:spMkLst>
        </pc:spChg>
      </pc:sldChg>
      <pc:sldChg chg="modSp mod">
        <pc:chgData name="Paula Molloy" userId="a49172fe-4815-4542-8897-f3704f60351d" providerId="ADAL" clId="{4CFF0C0D-CB3D-428A-A39B-84BC59D22A55}" dt="2024-09-23T12:31:49.086" v="22" actId="27636"/>
        <pc:sldMkLst>
          <pc:docMk/>
          <pc:sldMk cId="0" sldId="298"/>
        </pc:sldMkLst>
        <pc:spChg chg="mod">
          <ac:chgData name="Paula Molloy" userId="a49172fe-4815-4542-8897-f3704f60351d" providerId="ADAL" clId="{4CFF0C0D-CB3D-428A-A39B-84BC59D22A55}" dt="2024-09-23T12:31:49.086" v="22" actId="27636"/>
          <ac:spMkLst>
            <pc:docMk/>
            <pc:sldMk cId="0" sldId="298"/>
            <ac:spMk id="36866" creationId="{00000000-0000-0000-0000-000000000000}"/>
          </ac:spMkLst>
        </pc:spChg>
      </pc:sldChg>
      <pc:sldChg chg="modSp mod">
        <pc:chgData name="Paula Molloy" userId="a49172fe-4815-4542-8897-f3704f60351d" providerId="ADAL" clId="{4CFF0C0D-CB3D-428A-A39B-84BC59D22A55}" dt="2024-09-23T13:06:00.969" v="49" actId="1076"/>
        <pc:sldMkLst>
          <pc:docMk/>
          <pc:sldMk cId="0" sldId="310"/>
        </pc:sldMkLst>
        <pc:spChg chg="mod">
          <ac:chgData name="Paula Molloy" userId="a49172fe-4815-4542-8897-f3704f60351d" providerId="ADAL" clId="{4CFF0C0D-CB3D-428A-A39B-84BC59D22A55}" dt="2024-09-23T13:06:00.969" v="49" actId="1076"/>
          <ac:spMkLst>
            <pc:docMk/>
            <pc:sldMk cId="0" sldId="310"/>
            <ac:spMk id="33794" creationId="{00000000-0000-0000-0000-000000000000}"/>
          </ac:spMkLst>
        </pc:spChg>
      </pc:sldChg>
      <pc:sldChg chg="modSp mod">
        <pc:chgData name="Paula Molloy" userId="a49172fe-4815-4542-8897-f3704f60351d" providerId="ADAL" clId="{4CFF0C0D-CB3D-428A-A39B-84BC59D22A55}" dt="2024-09-23T13:06:14.582" v="54" actId="207"/>
        <pc:sldMkLst>
          <pc:docMk/>
          <pc:sldMk cId="0" sldId="315"/>
        </pc:sldMkLst>
        <pc:spChg chg="mod">
          <ac:chgData name="Paula Molloy" userId="a49172fe-4815-4542-8897-f3704f60351d" providerId="ADAL" clId="{4CFF0C0D-CB3D-428A-A39B-84BC59D22A55}" dt="2024-09-23T13:06:14.582" v="54" actId="207"/>
          <ac:spMkLst>
            <pc:docMk/>
            <pc:sldMk cId="0" sldId="315"/>
            <ac:spMk id="3" creationId="{00000000-0000-0000-0000-000000000000}"/>
          </ac:spMkLst>
        </pc:spChg>
      </pc:sldChg>
      <pc:sldChg chg="modSp mod">
        <pc:chgData name="Paula Molloy" userId="a49172fe-4815-4542-8897-f3704f60351d" providerId="ADAL" clId="{4CFF0C0D-CB3D-428A-A39B-84BC59D22A55}" dt="2024-09-23T12:31:48.971" v="12" actId="27636"/>
        <pc:sldMkLst>
          <pc:docMk/>
          <pc:sldMk cId="3432700725" sldId="320"/>
        </pc:sldMkLst>
        <pc:spChg chg="mod">
          <ac:chgData name="Paula Molloy" userId="a49172fe-4815-4542-8897-f3704f60351d" providerId="ADAL" clId="{4CFF0C0D-CB3D-428A-A39B-84BC59D22A55}" dt="2024-09-23T12:31:48.971" v="12" actId="27636"/>
          <ac:spMkLst>
            <pc:docMk/>
            <pc:sldMk cId="3432700725" sldId="320"/>
            <ac:spMk id="3" creationId="{00000000-0000-0000-0000-000000000000}"/>
          </ac:spMkLst>
        </pc:spChg>
      </pc:sldChg>
      <pc:sldChg chg="modSp mod">
        <pc:chgData name="Paula Molloy" userId="a49172fe-4815-4542-8897-f3704f60351d" providerId="ADAL" clId="{4CFF0C0D-CB3D-428A-A39B-84BC59D22A55}" dt="2024-09-23T12:31:49.041" v="19" actId="27636"/>
        <pc:sldMkLst>
          <pc:docMk/>
          <pc:sldMk cId="3416106877" sldId="336"/>
        </pc:sldMkLst>
        <pc:spChg chg="mod">
          <ac:chgData name="Paula Molloy" userId="a49172fe-4815-4542-8897-f3704f60351d" providerId="ADAL" clId="{4CFF0C0D-CB3D-428A-A39B-84BC59D22A55}" dt="2024-09-23T12:31:49.041" v="19" actId="27636"/>
          <ac:spMkLst>
            <pc:docMk/>
            <pc:sldMk cId="3416106877" sldId="336"/>
            <ac:spMk id="2" creationId="{DEF5848D-88CB-4CB2-8F75-E01E2EE07482}"/>
          </ac:spMkLst>
        </pc:spChg>
      </pc:sldChg>
      <pc:sldChg chg="modSp mod">
        <pc:chgData name="Paula Molloy" userId="a49172fe-4815-4542-8897-f3704f60351d" providerId="ADAL" clId="{4CFF0C0D-CB3D-428A-A39B-84BC59D22A55}" dt="2024-09-23T12:31:49.117" v="25" actId="27636"/>
        <pc:sldMkLst>
          <pc:docMk/>
          <pc:sldMk cId="4180849776" sldId="379"/>
        </pc:sldMkLst>
        <pc:spChg chg="mod">
          <ac:chgData name="Paula Molloy" userId="a49172fe-4815-4542-8897-f3704f60351d" providerId="ADAL" clId="{4CFF0C0D-CB3D-428A-A39B-84BC59D22A55}" dt="2024-09-23T12:31:49.117" v="25" actId="27636"/>
          <ac:spMkLst>
            <pc:docMk/>
            <pc:sldMk cId="4180849776" sldId="379"/>
            <ac:spMk id="2" creationId="{250ED3FF-4485-4488-BE0A-9D7C5244E286}"/>
          </ac:spMkLst>
        </pc:spChg>
      </pc:sldChg>
      <pc:sldChg chg="modSp mod">
        <pc:chgData name="Paula Molloy" userId="a49172fe-4815-4542-8897-f3704f60351d" providerId="ADAL" clId="{4CFF0C0D-CB3D-428A-A39B-84BC59D22A55}" dt="2024-09-23T12:31:48.798" v="0" actId="27636"/>
        <pc:sldMkLst>
          <pc:docMk/>
          <pc:sldMk cId="912502149" sldId="380"/>
        </pc:sldMkLst>
        <pc:spChg chg="mod">
          <ac:chgData name="Paula Molloy" userId="a49172fe-4815-4542-8897-f3704f60351d" providerId="ADAL" clId="{4CFF0C0D-CB3D-428A-A39B-84BC59D22A55}" dt="2024-09-23T12:31:48.798" v="0" actId="27636"/>
          <ac:spMkLst>
            <pc:docMk/>
            <pc:sldMk cId="912502149" sldId="380"/>
            <ac:spMk id="2" creationId="{97C6C1D4-8B44-4DDF-6F38-47F7B0036431}"/>
          </ac:spMkLst>
        </pc:spChg>
      </pc:sldChg>
      <pc:sldChg chg="modSp mod">
        <pc:chgData name="Paula Molloy" userId="a49172fe-4815-4542-8897-f3704f60351d" providerId="ADAL" clId="{4CFF0C0D-CB3D-428A-A39B-84BC59D22A55}" dt="2024-09-23T12:31:48.811" v="2" actId="27636"/>
        <pc:sldMkLst>
          <pc:docMk/>
          <pc:sldMk cId="2135337476" sldId="381"/>
        </pc:sldMkLst>
        <pc:spChg chg="mod">
          <ac:chgData name="Paula Molloy" userId="a49172fe-4815-4542-8897-f3704f60351d" providerId="ADAL" clId="{4CFF0C0D-CB3D-428A-A39B-84BC59D22A55}" dt="2024-09-23T12:31:48.804" v="1" actId="27636"/>
          <ac:spMkLst>
            <pc:docMk/>
            <pc:sldMk cId="2135337476" sldId="381"/>
            <ac:spMk id="2" creationId="{AEE9C07D-9394-E726-A38C-05019FA85A25}"/>
          </ac:spMkLst>
        </pc:spChg>
        <pc:spChg chg="mod">
          <ac:chgData name="Paula Molloy" userId="a49172fe-4815-4542-8897-f3704f60351d" providerId="ADAL" clId="{4CFF0C0D-CB3D-428A-A39B-84BC59D22A55}" dt="2024-09-23T12:31:48.811" v="2" actId="27636"/>
          <ac:spMkLst>
            <pc:docMk/>
            <pc:sldMk cId="2135337476" sldId="381"/>
            <ac:spMk id="3" creationId="{2B207D36-D082-D9D5-4BC6-3E307849A9F5}"/>
          </ac:spMkLst>
        </pc:spChg>
      </pc:sldChg>
      <pc:sldChg chg="modSp mod">
        <pc:chgData name="Paula Molloy" userId="a49172fe-4815-4542-8897-f3704f60351d" providerId="ADAL" clId="{4CFF0C0D-CB3D-428A-A39B-84BC59D22A55}" dt="2024-09-23T12:31:48.868" v="6" actId="27636"/>
        <pc:sldMkLst>
          <pc:docMk/>
          <pc:sldMk cId="416281269" sldId="382"/>
        </pc:sldMkLst>
        <pc:spChg chg="mod">
          <ac:chgData name="Paula Molloy" userId="a49172fe-4815-4542-8897-f3704f60351d" providerId="ADAL" clId="{4CFF0C0D-CB3D-428A-A39B-84BC59D22A55}" dt="2024-09-23T12:31:48.868" v="6" actId="27636"/>
          <ac:spMkLst>
            <pc:docMk/>
            <pc:sldMk cId="416281269" sldId="382"/>
            <ac:spMk id="2" creationId="{74F6BABA-70D6-D365-8E82-AB546333D8EB}"/>
          </ac:spMkLst>
        </pc:spChg>
      </pc:sldChg>
      <pc:sldChg chg="modSp mod">
        <pc:chgData name="Paula Molloy" userId="a49172fe-4815-4542-8897-f3704f60351d" providerId="ADAL" clId="{4CFF0C0D-CB3D-428A-A39B-84BC59D22A55}" dt="2024-09-23T12:31:48.841" v="3" actId="27636"/>
        <pc:sldMkLst>
          <pc:docMk/>
          <pc:sldMk cId="1485468740" sldId="383"/>
        </pc:sldMkLst>
        <pc:spChg chg="mod">
          <ac:chgData name="Paula Molloy" userId="a49172fe-4815-4542-8897-f3704f60351d" providerId="ADAL" clId="{4CFF0C0D-CB3D-428A-A39B-84BC59D22A55}" dt="2024-09-23T12:31:48.841" v="3" actId="27636"/>
          <ac:spMkLst>
            <pc:docMk/>
            <pc:sldMk cId="1485468740" sldId="383"/>
            <ac:spMk id="2" creationId="{95FE4A7C-9222-6FC5-6F7D-9C2149B2D8BE}"/>
          </ac:spMkLst>
        </pc:spChg>
      </pc:sldChg>
      <pc:sldChg chg="modSp mod">
        <pc:chgData name="Paula Molloy" userId="a49172fe-4815-4542-8897-f3704f60351d" providerId="ADAL" clId="{4CFF0C0D-CB3D-428A-A39B-84BC59D22A55}" dt="2024-09-23T12:31:48.856" v="5" actId="27636"/>
        <pc:sldMkLst>
          <pc:docMk/>
          <pc:sldMk cId="2440319820" sldId="385"/>
        </pc:sldMkLst>
        <pc:spChg chg="mod">
          <ac:chgData name="Paula Molloy" userId="a49172fe-4815-4542-8897-f3704f60351d" providerId="ADAL" clId="{4CFF0C0D-CB3D-428A-A39B-84BC59D22A55}" dt="2024-09-23T12:31:48.856" v="5" actId="27636"/>
          <ac:spMkLst>
            <pc:docMk/>
            <pc:sldMk cId="2440319820" sldId="385"/>
            <ac:spMk id="2" creationId="{BBE2FE80-ABAA-95D6-8A3E-FA0703A4534F}"/>
          </ac:spMkLst>
        </pc:spChg>
      </pc:sldChg>
      <pc:sldChg chg="modSp mod">
        <pc:chgData name="Paula Molloy" userId="a49172fe-4815-4542-8897-f3704f60351d" providerId="ADAL" clId="{4CFF0C0D-CB3D-428A-A39B-84BC59D22A55}" dt="2024-09-23T12:31:48.847" v="4" actId="27636"/>
        <pc:sldMkLst>
          <pc:docMk/>
          <pc:sldMk cId="874544615" sldId="386"/>
        </pc:sldMkLst>
        <pc:spChg chg="mod">
          <ac:chgData name="Paula Molloy" userId="a49172fe-4815-4542-8897-f3704f60351d" providerId="ADAL" clId="{4CFF0C0D-CB3D-428A-A39B-84BC59D22A55}" dt="2024-09-23T12:31:48.847" v="4" actId="27636"/>
          <ac:spMkLst>
            <pc:docMk/>
            <pc:sldMk cId="874544615" sldId="386"/>
            <ac:spMk id="2" creationId="{2FEAE3AD-71B7-A989-B004-042D4AD843AC}"/>
          </ac:spMkLst>
        </pc:spChg>
      </pc:sldChg>
      <pc:sldChg chg="modSp mod">
        <pc:chgData name="Paula Molloy" userId="a49172fe-4815-4542-8897-f3704f60351d" providerId="ADAL" clId="{4CFF0C0D-CB3D-428A-A39B-84BC59D22A55}" dt="2024-09-23T12:31:48.874" v="7" actId="27636"/>
        <pc:sldMkLst>
          <pc:docMk/>
          <pc:sldMk cId="4037434226" sldId="388"/>
        </pc:sldMkLst>
        <pc:spChg chg="mod">
          <ac:chgData name="Paula Molloy" userId="a49172fe-4815-4542-8897-f3704f60351d" providerId="ADAL" clId="{4CFF0C0D-CB3D-428A-A39B-84BC59D22A55}" dt="2024-09-23T12:31:48.874" v="7" actId="27636"/>
          <ac:spMkLst>
            <pc:docMk/>
            <pc:sldMk cId="4037434226" sldId="388"/>
            <ac:spMk id="2" creationId="{57E49BCB-1972-30B2-FB11-15EAAC389E31}"/>
          </ac:spMkLst>
        </pc:spChg>
      </pc:sldChg>
      <pc:sldChg chg="modSp mod">
        <pc:chgData name="Paula Molloy" userId="a49172fe-4815-4542-8897-f3704f60351d" providerId="ADAL" clId="{4CFF0C0D-CB3D-428A-A39B-84BC59D22A55}" dt="2024-09-23T12:31:48.899" v="8" actId="27636"/>
        <pc:sldMkLst>
          <pc:docMk/>
          <pc:sldMk cId="1854196134" sldId="389"/>
        </pc:sldMkLst>
        <pc:spChg chg="mod">
          <ac:chgData name="Paula Molloy" userId="a49172fe-4815-4542-8897-f3704f60351d" providerId="ADAL" clId="{4CFF0C0D-CB3D-428A-A39B-84BC59D22A55}" dt="2024-09-23T12:31:48.899" v="8" actId="27636"/>
          <ac:spMkLst>
            <pc:docMk/>
            <pc:sldMk cId="1854196134" sldId="389"/>
            <ac:spMk id="14339" creationId="{00000000-0000-0000-0000-000000000000}"/>
          </ac:spMkLst>
        </pc:spChg>
      </pc:sldChg>
      <pc:sldChg chg="modSp mod">
        <pc:chgData name="Paula Molloy" userId="a49172fe-4815-4542-8897-f3704f60351d" providerId="ADAL" clId="{4CFF0C0D-CB3D-428A-A39B-84BC59D22A55}" dt="2024-09-23T12:31:48.923" v="9" actId="27636"/>
        <pc:sldMkLst>
          <pc:docMk/>
          <pc:sldMk cId="504723167" sldId="390"/>
        </pc:sldMkLst>
        <pc:spChg chg="mod">
          <ac:chgData name="Paula Molloy" userId="a49172fe-4815-4542-8897-f3704f60351d" providerId="ADAL" clId="{4CFF0C0D-CB3D-428A-A39B-84BC59D22A55}" dt="2024-09-23T12:31:48.923" v="9" actId="27636"/>
          <ac:spMkLst>
            <pc:docMk/>
            <pc:sldMk cId="504723167" sldId="390"/>
            <ac:spMk id="15363" creationId="{00000000-0000-0000-0000-000000000000}"/>
          </ac:spMkLst>
        </pc:spChg>
      </pc:sldChg>
      <pc:sldChg chg="modSp mod">
        <pc:chgData name="Paula Molloy" userId="a49172fe-4815-4542-8897-f3704f60351d" providerId="ADAL" clId="{4CFF0C0D-CB3D-428A-A39B-84BC59D22A55}" dt="2024-09-23T12:31:48.937" v="10" actId="27636"/>
        <pc:sldMkLst>
          <pc:docMk/>
          <pc:sldMk cId="828401582" sldId="391"/>
        </pc:sldMkLst>
        <pc:spChg chg="mod">
          <ac:chgData name="Paula Molloy" userId="a49172fe-4815-4542-8897-f3704f60351d" providerId="ADAL" clId="{4CFF0C0D-CB3D-428A-A39B-84BC59D22A55}" dt="2024-09-23T12:31:48.937" v="10" actId="27636"/>
          <ac:spMkLst>
            <pc:docMk/>
            <pc:sldMk cId="828401582" sldId="391"/>
            <ac:spMk id="19459" creationId="{00000000-0000-0000-0000-000000000000}"/>
          </ac:spMkLst>
        </pc:spChg>
      </pc:sldChg>
      <pc:sldChg chg="modSp mod">
        <pc:chgData name="Paula Molloy" userId="a49172fe-4815-4542-8897-f3704f60351d" providerId="ADAL" clId="{4CFF0C0D-CB3D-428A-A39B-84BC59D22A55}" dt="2024-09-23T12:31:48.952" v="11" actId="27636"/>
        <pc:sldMkLst>
          <pc:docMk/>
          <pc:sldMk cId="543264793" sldId="392"/>
        </pc:sldMkLst>
        <pc:spChg chg="mod">
          <ac:chgData name="Paula Molloy" userId="a49172fe-4815-4542-8897-f3704f60351d" providerId="ADAL" clId="{4CFF0C0D-CB3D-428A-A39B-84BC59D22A55}" dt="2024-09-23T12:31:48.952" v="11" actId="27636"/>
          <ac:spMkLst>
            <pc:docMk/>
            <pc:sldMk cId="543264793" sldId="392"/>
            <ac:spMk id="21507" creationId="{00000000-0000-0000-0000-000000000000}"/>
          </ac:spMkLst>
        </pc:spChg>
      </pc:sldChg>
      <pc:sldChg chg="modSp mod">
        <pc:chgData name="Paula Molloy" userId="a49172fe-4815-4542-8897-f3704f60351d" providerId="ADAL" clId="{4CFF0C0D-CB3D-428A-A39B-84BC59D22A55}" dt="2024-09-23T13:05:44.847" v="47" actId="1076"/>
        <pc:sldMkLst>
          <pc:docMk/>
          <pc:sldMk cId="2497953703" sldId="393"/>
        </pc:sldMkLst>
        <pc:spChg chg="mod">
          <ac:chgData name="Paula Molloy" userId="a49172fe-4815-4542-8897-f3704f60351d" providerId="ADAL" clId="{4CFF0C0D-CB3D-428A-A39B-84BC59D22A55}" dt="2024-09-23T13:05:44.847" v="47" actId="1076"/>
          <ac:spMkLst>
            <pc:docMk/>
            <pc:sldMk cId="2497953703" sldId="393"/>
            <ac:spMk id="17410" creationId="{00000000-0000-0000-0000-000000000000}"/>
          </ac:spMkLst>
        </pc:spChg>
      </pc:sldChg>
      <pc:sldChg chg="modSp mod">
        <pc:chgData name="Paula Molloy" userId="a49172fe-4815-4542-8897-f3704f60351d" providerId="ADAL" clId="{4CFF0C0D-CB3D-428A-A39B-84BC59D22A55}" dt="2024-09-23T12:31:48.980" v="13" actId="27636"/>
        <pc:sldMkLst>
          <pc:docMk/>
          <pc:sldMk cId="3765070807" sldId="394"/>
        </pc:sldMkLst>
        <pc:spChg chg="mod">
          <ac:chgData name="Paula Molloy" userId="a49172fe-4815-4542-8897-f3704f60351d" providerId="ADAL" clId="{4CFF0C0D-CB3D-428A-A39B-84BC59D22A55}" dt="2024-09-23T12:31:48.980" v="13" actId="27636"/>
          <ac:spMkLst>
            <pc:docMk/>
            <pc:sldMk cId="3765070807" sldId="394"/>
            <ac:spMk id="18434" creationId="{00000000-0000-0000-0000-000000000000}"/>
          </ac:spMkLst>
        </pc:spChg>
      </pc:sldChg>
      <pc:sldChg chg="modSp mod">
        <pc:chgData name="Paula Molloy" userId="a49172fe-4815-4542-8897-f3704f60351d" providerId="ADAL" clId="{4CFF0C0D-CB3D-428A-A39B-84BC59D22A55}" dt="2024-09-23T12:31:49.001" v="15" actId="27636"/>
        <pc:sldMkLst>
          <pc:docMk/>
          <pc:sldMk cId="813822802" sldId="395"/>
        </pc:sldMkLst>
        <pc:spChg chg="mod">
          <ac:chgData name="Paula Molloy" userId="a49172fe-4815-4542-8897-f3704f60351d" providerId="ADAL" clId="{4CFF0C0D-CB3D-428A-A39B-84BC59D22A55}" dt="2024-09-23T12:31:48.989" v="14" actId="27636"/>
          <ac:spMkLst>
            <pc:docMk/>
            <pc:sldMk cId="813822802" sldId="395"/>
            <ac:spMk id="16386" creationId="{00000000-0000-0000-0000-000000000000}"/>
          </ac:spMkLst>
        </pc:spChg>
        <pc:spChg chg="mod">
          <ac:chgData name="Paula Molloy" userId="a49172fe-4815-4542-8897-f3704f60351d" providerId="ADAL" clId="{4CFF0C0D-CB3D-428A-A39B-84BC59D22A55}" dt="2024-09-23T12:31:49.001" v="15" actId="27636"/>
          <ac:spMkLst>
            <pc:docMk/>
            <pc:sldMk cId="813822802" sldId="395"/>
            <ac:spMk id="16387" creationId="{00000000-0000-0000-0000-000000000000}"/>
          </ac:spMkLst>
        </pc:spChg>
      </pc:sldChg>
      <pc:sldChg chg="modSp mod">
        <pc:chgData name="Paula Molloy" userId="a49172fe-4815-4542-8897-f3704f60351d" providerId="ADAL" clId="{4CFF0C0D-CB3D-428A-A39B-84BC59D22A55}" dt="2024-09-23T12:31:49.015" v="16" actId="27636"/>
        <pc:sldMkLst>
          <pc:docMk/>
          <pc:sldMk cId="4115219542" sldId="396"/>
        </pc:sldMkLst>
        <pc:spChg chg="mod">
          <ac:chgData name="Paula Molloy" userId="a49172fe-4815-4542-8897-f3704f60351d" providerId="ADAL" clId="{4CFF0C0D-CB3D-428A-A39B-84BC59D22A55}" dt="2024-09-23T12:31:49.015" v="16" actId="27636"/>
          <ac:spMkLst>
            <pc:docMk/>
            <pc:sldMk cId="4115219542" sldId="396"/>
            <ac:spMk id="22531" creationId="{00000000-0000-0000-0000-000000000000}"/>
          </ac:spMkLst>
        </pc:spChg>
      </pc:sldChg>
      <pc:sldChg chg="modSp mod">
        <pc:chgData name="Paula Molloy" userId="a49172fe-4815-4542-8897-f3704f60351d" providerId="ADAL" clId="{4CFF0C0D-CB3D-428A-A39B-84BC59D22A55}" dt="2024-09-23T13:05:54.319" v="48" actId="1076"/>
        <pc:sldMkLst>
          <pc:docMk/>
          <pc:sldMk cId="4064806266" sldId="397"/>
        </pc:sldMkLst>
        <pc:spChg chg="mod">
          <ac:chgData name="Paula Molloy" userId="a49172fe-4815-4542-8897-f3704f60351d" providerId="ADAL" clId="{4CFF0C0D-CB3D-428A-A39B-84BC59D22A55}" dt="2024-09-23T13:05:54.319" v="48" actId="1076"/>
          <ac:spMkLst>
            <pc:docMk/>
            <pc:sldMk cId="4064806266" sldId="397"/>
            <ac:spMk id="24578" creationId="{00000000-0000-0000-0000-000000000000}"/>
          </ac:spMkLst>
        </pc:spChg>
        <pc:spChg chg="mod">
          <ac:chgData name="Paula Molloy" userId="a49172fe-4815-4542-8897-f3704f60351d" providerId="ADAL" clId="{4CFF0C0D-CB3D-428A-A39B-84BC59D22A55}" dt="2024-09-23T12:31:49.034" v="18" actId="27636"/>
          <ac:spMkLst>
            <pc:docMk/>
            <pc:sldMk cId="4064806266" sldId="397"/>
            <ac:spMk id="24579" creationId="{00000000-0000-0000-0000-000000000000}"/>
          </ac:spMkLst>
        </pc:spChg>
      </pc:sldChg>
      <pc:sldChg chg="modSp mod">
        <pc:chgData name="Paula Molloy" userId="a49172fe-4815-4542-8897-f3704f60351d" providerId="ADAL" clId="{4CFF0C0D-CB3D-428A-A39B-84BC59D22A55}" dt="2024-09-23T12:31:49.050" v="20" actId="27636"/>
        <pc:sldMkLst>
          <pc:docMk/>
          <pc:sldMk cId="550031442" sldId="398"/>
        </pc:sldMkLst>
        <pc:spChg chg="mod">
          <ac:chgData name="Paula Molloy" userId="a49172fe-4815-4542-8897-f3704f60351d" providerId="ADAL" clId="{4CFF0C0D-CB3D-428A-A39B-84BC59D22A55}" dt="2024-09-23T12:31:49.050" v="20" actId="27636"/>
          <ac:spMkLst>
            <pc:docMk/>
            <pc:sldMk cId="550031442" sldId="398"/>
            <ac:spMk id="31746" creationId="{00000000-0000-0000-0000-000000000000}"/>
          </ac:spMkLst>
        </pc:spChg>
      </pc:sldChg>
      <pc:sldChg chg="addSp delSp modSp mod">
        <pc:chgData name="Paula Molloy" userId="a49172fe-4815-4542-8897-f3704f60351d" providerId="ADAL" clId="{4CFF0C0D-CB3D-428A-A39B-84BC59D22A55}" dt="2024-09-23T13:04:47.766" v="27" actId="27614"/>
        <pc:sldMkLst>
          <pc:docMk/>
          <pc:sldMk cId="1953337803" sldId="401"/>
        </pc:sldMkLst>
        <pc:spChg chg="del">
          <ac:chgData name="Paula Molloy" userId="a49172fe-4815-4542-8897-f3704f60351d" providerId="ADAL" clId="{4CFF0C0D-CB3D-428A-A39B-84BC59D22A55}" dt="2024-09-23T13:04:37.159" v="26"/>
          <ac:spMkLst>
            <pc:docMk/>
            <pc:sldMk cId="1953337803" sldId="401"/>
            <ac:spMk id="4" creationId="{AA15A605-EFE7-F165-63E7-AB8CFCDBDED8}"/>
          </ac:spMkLst>
        </pc:spChg>
        <pc:picChg chg="add mod">
          <ac:chgData name="Paula Molloy" userId="a49172fe-4815-4542-8897-f3704f60351d" providerId="ADAL" clId="{4CFF0C0D-CB3D-428A-A39B-84BC59D22A55}" dt="2024-09-23T13:04:47.766" v="27" actId="27614"/>
          <ac:picMkLst>
            <pc:docMk/>
            <pc:sldMk cId="1953337803" sldId="401"/>
            <ac:picMk id="6" creationId="{1E3E685D-DF26-690E-BA20-8D8BE1A6B35B}"/>
          </ac:picMkLst>
        </pc:picChg>
      </pc:sldChg>
      <pc:sldChg chg="modSp new del mod ord">
        <pc:chgData name="Paula Molloy" userId="a49172fe-4815-4542-8897-f3704f60351d" providerId="ADAL" clId="{4CFF0C0D-CB3D-428A-A39B-84BC59D22A55}" dt="2024-09-23T13:05:12.169" v="33" actId="2696"/>
        <pc:sldMkLst>
          <pc:docMk/>
          <pc:sldMk cId="1687524066" sldId="402"/>
        </pc:sldMkLst>
        <pc:spChg chg="mod">
          <ac:chgData name="Paula Molloy" userId="a49172fe-4815-4542-8897-f3704f60351d" providerId="ADAL" clId="{4CFF0C0D-CB3D-428A-A39B-84BC59D22A55}" dt="2024-09-23T13:05:07.697" v="32" actId="27636"/>
          <ac:spMkLst>
            <pc:docMk/>
            <pc:sldMk cId="1687524066" sldId="402"/>
            <ac:spMk id="2" creationId="{FE362D75-7B1E-40C6-8C40-BF7CEC298E00}"/>
          </ac:spMkLst>
        </pc:spChg>
      </pc:sldChg>
      <pc:sldChg chg="modSp add">
        <pc:chgData name="Paula Molloy" userId="a49172fe-4815-4542-8897-f3704f60351d" providerId="ADAL" clId="{4CFF0C0D-CB3D-428A-A39B-84BC59D22A55}" dt="2024-09-23T13:05:16.916" v="46" actId="20577"/>
        <pc:sldMkLst>
          <pc:docMk/>
          <pc:sldMk cId="3608801612" sldId="403"/>
        </pc:sldMkLst>
        <pc:spChg chg="mod">
          <ac:chgData name="Paula Molloy" userId="a49172fe-4815-4542-8897-f3704f60351d" providerId="ADAL" clId="{4CFF0C0D-CB3D-428A-A39B-84BC59D22A55}" dt="2024-09-23T13:05:16.916" v="46" actId="20577"/>
          <ac:spMkLst>
            <pc:docMk/>
            <pc:sldMk cId="3608801612" sldId="403"/>
            <ac:spMk id="2" creationId="{00000000-0000-0000-0000-000000000000}"/>
          </ac:spMkLst>
        </pc:spChg>
      </pc:sldChg>
      <pc:sldChg chg="add">
        <pc:chgData name="Paula Molloy" userId="a49172fe-4815-4542-8897-f3704f60351d" providerId="ADAL" clId="{4CFF0C0D-CB3D-428A-A39B-84BC59D22A55}" dt="2024-09-23T13:07:07.756" v="55"/>
        <pc:sldMkLst>
          <pc:docMk/>
          <pc:sldMk cId="4262904702" sldId="404"/>
        </pc:sldMkLst>
      </pc:sldChg>
    </pc:docChg>
  </pc:docChgLst>
  <pc:docChgLst>
    <pc:chgData name="Paula Molloy" userId="S::paula.molloy@borrisokanecc.ie::a49172fe-4815-4542-8897-f3704f60351d" providerId="AD" clId="Web-{331903A9-C76C-8CFB-5BD3-3393C353455C}"/>
    <pc:docChg chg="addSld delSld modSld sldOrd modSection">
      <pc:chgData name="Paula Molloy" userId="S::paula.molloy@borrisokanecc.ie::a49172fe-4815-4542-8897-f3704f60351d" providerId="AD" clId="Web-{331903A9-C76C-8CFB-5BD3-3393C353455C}" dt="2024-09-23T13:03:05.728" v="76" actId="20577"/>
      <pc:docMkLst>
        <pc:docMk/>
      </pc:docMkLst>
      <pc:sldChg chg="add del ord">
        <pc:chgData name="Paula Molloy" userId="S::paula.molloy@borrisokanecc.ie::a49172fe-4815-4542-8897-f3704f60351d" providerId="AD" clId="Web-{331903A9-C76C-8CFB-5BD3-3393C353455C}" dt="2024-09-23T13:01:39.788" v="9"/>
        <pc:sldMkLst>
          <pc:docMk/>
          <pc:sldMk cId="4030840442" sldId="258"/>
        </pc:sldMkLst>
      </pc:sldChg>
      <pc:sldChg chg="del">
        <pc:chgData name="Paula Molloy" userId="S::paula.molloy@borrisokanecc.ie::a49172fe-4815-4542-8897-f3704f60351d" providerId="AD" clId="Web-{331903A9-C76C-8CFB-5BD3-3393C353455C}" dt="2024-09-23T12:59:50.911" v="7"/>
        <pc:sldMkLst>
          <pc:docMk/>
          <pc:sldMk cId="912502149" sldId="380"/>
        </pc:sldMkLst>
      </pc:sldChg>
      <pc:sldChg chg="modSp">
        <pc:chgData name="Paula Molloy" userId="S::paula.molloy@borrisokanecc.ie::a49172fe-4815-4542-8897-f3704f60351d" providerId="AD" clId="Web-{331903A9-C76C-8CFB-5BD3-3393C353455C}" dt="2024-09-23T12:53:19.585" v="2" actId="14100"/>
        <pc:sldMkLst>
          <pc:docMk/>
          <pc:sldMk cId="2104035867" sldId="387"/>
        </pc:sldMkLst>
        <pc:spChg chg="mod">
          <ac:chgData name="Paula Molloy" userId="S::paula.molloy@borrisokanecc.ie::a49172fe-4815-4542-8897-f3704f60351d" providerId="AD" clId="Web-{331903A9-C76C-8CFB-5BD3-3393C353455C}" dt="2024-09-23T12:53:19.585" v="2" actId="14100"/>
          <ac:spMkLst>
            <pc:docMk/>
            <pc:sldMk cId="2104035867" sldId="387"/>
            <ac:spMk id="2" creationId="{759630EA-83E3-C9DD-05C3-4EC06079E194}"/>
          </ac:spMkLst>
        </pc:spChg>
      </pc:sldChg>
      <pc:sldChg chg="add replId">
        <pc:chgData name="Paula Molloy" userId="S::paula.molloy@borrisokanecc.ie::a49172fe-4815-4542-8897-f3704f60351d" providerId="AD" clId="Web-{331903A9-C76C-8CFB-5BD3-3393C353455C}" dt="2024-09-23T13:02:15.695" v="10"/>
        <pc:sldMkLst>
          <pc:docMk/>
          <pc:sldMk cId="1988345699" sldId="400"/>
        </pc:sldMkLst>
      </pc:sldChg>
      <pc:sldChg chg="new del ord">
        <pc:chgData name="Paula Molloy" userId="S::paula.molloy@borrisokanecc.ie::a49172fe-4815-4542-8897-f3704f60351d" providerId="AD" clId="Web-{331903A9-C76C-8CFB-5BD3-3393C353455C}" dt="2024-09-23T12:59:56.019" v="8"/>
        <pc:sldMkLst>
          <pc:docMk/>
          <pc:sldMk cId="3372877457" sldId="400"/>
        </pc:sldMkLst>
      </pc:sldChg>
      <pc:sldChg chg="modSp new">
        <pc:chgData name="Paula Molloy" userId="S::paula.molloy@borrisokanecc.ie::a49172fe-4815-4542-8897-f3704f60351d" providerId="AD" clId="Web-{331903A9-C76C-8CFB-5BD3-3393C353455C}" dt="2024-09-23T13:03:05.728" v="76" actId="20577"/>
        <pc:sldMkLst>
          <pc:docMk/>
          <pc:sldMk cId="1953337803" sldId="401"/>
        </pc:sldMkLst>
        <pc:spChg chg="mod">
          <ac:chgData name="Paula Molloy" userId="S::paula.molloy@borrisokanecc.ie::a49172fe-4815-4542-8897-f3704f60351d" providerId="AD" clId="Web-{331903A9-C76C-8CFB-5BD3-3393C353455C}" dt="2024-09-23T13:02:39.134" v="21" actId="20577"/>
          <ac:spMkLst>
            <pc:docMk/>
            <pc:sldMk cId="1953337803" sldId="401"/>
            <ac:spMk id="2" creationId="{B9290DE8-3704-0AF5-A9C6-265A29DD0749}"/>
          </ac:spMkLst>
        </pc:spChg>
        <pc:spChg chg="mod">
          <ac:chgData name="Paula Molloy" userId="S::paula.molloy@borrisokanecc.ie::a49172fe-4815-4542-8897-f3704f60351d" providerId="AD" clId="Web-{331903A9-C76C-8CFB-5BD3-3393C353455C}" dt="2024-09-23T13:03:05.728" v="76" actId="20577"/>
          <ac:spMkLst>
            <pc:docMk/>
            <pc:sldMk cId="1953337803" sldId="401"/>
            <ac:spMk id="3" creationId="{F84E39BF-0C3F-91BC-7305-CE4A7B5CAE53}"/>
          </ac:spMkLst>
        </pc:spChg>
      </pc:sldChg>
      <pc:sldChg chg="new del">
        <pc:chgData name="Paula Molloy" userId="S::paula.molloy@borrisokanecc.ie::a49172fe-4815-4542-8897-f3704f60351d" providerId="AD" clId="Web-{331903A9-C76C-8CFB-5BD3-3393C353455C}" dt="2024-09-23T13:02:27.118" v="12"/>
        <pc:sldMkLst>
          <pc:docMk/>
          <pc:sldMk cId="2000733612" sldId="401"/>
        </pc:sldMkLst>
      </pc:sldChg>
    </pc:docChg>
  </pc:docChgLst>
  <pc:docChgLst>
    <pc:chgData name="Paula Molloy" userId="S::paula.molloy@borrisokanecc.ie::a49172fe-4815-4542-8897-f3704f60351d" providerId="AD" clId="Web-{8705AD55-A0A2-D4D8-BDC9-823D3756161B}"/>
    <pc:docChg chg="modSld">
      <pc:chgData name="Paula Molloy" userId="S::paula.molloy@borrisokanecc.ie::a49172fe-4815-4542-8897-f3704f60351d" providerId="AD" clId="Web-{8705AD55-A0A2-D4D8-BDC9-823D3756161B}" dt="2024-09-23T20:12:27.560" v="1" actId="20577"/>
      <pc:docMkLst>
        <pc:docMk/>
      </pc:docMkLst>
      <pc:sldChg chg="modSp">
        <pc:chgData name="Paula Molloy" userId="S::paula.molloy@borrisokanecc.ie::a49172fe-4815-4542-8897-f3704f60351d" providerId="AD" clId="Web-{8705AD55-A0A2-D4D8-BDC9-823D3756161B}" dt="2024-09-23T20:12:27.560" v="1" actId="20577"/>
        <pc:sldMkLst>
          <pc:docMk/>
          <pc:sldMk cId="4037434226" sldId="388"/>
        </pc:sldMkLst>
        <pc:spChg chg="mod">
          <ac:chgData name="Paula Molloy" userId="S::paula.molloy@borrisokanecc.ie::a49172fe-4815-4542-8897-f3704f60351d" providerId="AD" clId="Web-{8705AD55-A0A2-D4D8-BDC9-823D3756161B}" dt="2024-09-23T20:12:27.560" v="1" actId="20577"/>
          <ac:spMkLst>
            <pc:docMk/>
            <pc:sldMk cId="4037434226" sldId="388"/>
            <ac:spMk id="3" creationId="{28B9491A-2A46-28D7-C34E-018F05E4C956}"/>
          </ac:spMkLst>
        </pc:spChg>
      </pc:sldChg>
    </pc:docChg>
  </pc:docChgLst>
  <pc:docChgLst>
    <pc:chgData name="Paula Molloy" userId="S::paula.molloy@borrisokanecc.ie::a49172fe-4815-4542-8897-f3704f60351d" providerId="AD" clId="Web-{0CAB5FA8-4E1F-BC62-C5DC-5D401EEE346E}"/>
    <pc:docChg chg="addSld modSection">
      <pc:chgData name="Paula Molloy" userId="S::paula.molloy@borrisokanecc.ie::a49172fe-4815-4542-8897-f3704f60351d" providerId="AD" clId="Web-{0CAB5FA8-4E1F-BC62-C5DC-5D401EEE346E}" dt="2024-09-23T12:27:04.383" v="29"/>
      <pc:docMkLst>
        <pc:docMk/>
      </pc:docMkLst>
      <pc:sldChg chg="add">
        <pc:chgData name="Paula Molloy" userId="S::paula.molloy@borrisokanecc.ie::a49172fe-4815-4542-8897-f3704f60351d" providerId="AD" clId="Web-{0CAB5FA8-4E1F-BC62-C5DC-5D401EEE346E}" dt="2024-09-23T12:27:04.336" v="26"/>
        <pc:sldMkLst>
          <pc:docMk/>
          <pc:sldMk cId="0" sldId="290"/>
        </pc:sldMkLst>
      </pc:sldChg>
      <pc:sldChg chg="add">
        <pc:chgData name="Paula Molloy" userId="S::paula.molloy@borrisokanecc.ie::a49172fe-4815-4542-8897-f3704f60351d" providerId="AD" clId="Web-{0CAB5FA8-4E1F-BC62-C5DC-5D401EEE346E}" dt="2024-09-23T12:27:04.352" v="27"/>
        <pc:sldMkLst>
          <pc:docMk/>
          <pc:sldMk cId="0" sldId="293"/>
        </pc:sldMkLst>
      </pc:sldChg>
      <pc:sldChg chg="add">
        <pc:chgData name="Paula Molloy" userId="S::paula.molloy@borrisokanecc.ie::a49172fe-4815-4542-8897-f3704f60351d" providerId="AD" clId="Web-{0CAB5FA8-4E1F-BC62-C5DC-5D401EEE346E}" dt="2024-09-23T12:27:04.149" v="19"/>
        <pc:sldMkLst>
          <pc:docMk/>
          <pc:sldMk cId="0" sldId="296"/>
        </pc:sldMkLst>
      </pc:sldChg>
      <pc:sldChg chg="add">
        <pc:chgData name="Paula Molloy" userId="S::paula.molloy@borrisokanecc.ie::a49172fe-4815-4542-8897-f3704f60351d" providerId="AD" clId="Web-{0CAB5FA8-4E1F-BC62-C5DC-5D401EEE346E}" dt="2024-09-23T12:27:04.305" v="25"/>
        <pc:sldMkLst>
          <pc:docMk/>
          <pc:sldMk cId="0" sldId="298"/>
        </pc:sldMkLst>
      </pc:sldChg>
      <pc:sldChg chg="add">
        <pc:chgData name="Paula Molloy" userId="S::paula.molloy@borrisokanecc.ie::a49172fe-4815-4542-8897-f3704f60351d" providerId="AD" clId="Web-{0CAB5FA8-4E1F-BC62-C5DC-5D401EEE346E}" dt="2024-09-23T12:27:04.117" v="17"/>
        <pc:sldMkLst>
          <pc:docMk/>
          <pc:sldMk cId="0" sldId="299"/>
        </pc:sldMkLst>
      </pc:sldChg>
      <pc:sldChg chg="add">
        <pc:chgData name="Paula Molloy" userId="S::paula.molloy@borrisokanecc.ie::a49172fe-4815-4542-8897-f3704f60351d" providerId="AD" clId="Web-{0CAB5FA8-4E1F-BC62-C5DC-5D401EEE346E}" dt="2024-09-23T12:27:04.274" v="23"/>
        <pc:sldMkLst>
          <pc:docMk/>
          <pc:sldMk cId="0" sldId="310"/>
        </pc:sldMkLst>
      </pc:sldChg>
      <pc:sldChg chg="add">
        <pc:chgData name="Paula Molloy" userId="S::paula.molloy@borrisokanecc.ie::a49172fe-4815-4542-8897-f3704f60351d" providerId="AD" clId="Web-{0CAB5FA8-4E1F-BC62-C5DC-5D401EEE346E}" dt="2024-09-23T12:27:04.289" v="24"/>
        <pc:sldMkLst>
          <pc:docMk/>
          <pc:sldMk cId="0" sldId="315"/>
        </pc:sldMkLst>
      </pc:sldChg>
      <pc:sldChg chg="add">
        <pc:chgData name="Paula Molloy" userId="S::paula.molloy@borrisokanecc.ie::a49172fe-4815-4542-8897-f3704f60351d" providerId="AD" clId="Web-{0CAB5FA8-4E1F-BC62-C5DC-5D401EEE346E}" dt="2024-09-23T12:27:04.055" v="13"/>
        <pc:sldMkLst>
          <pc:docMk/>
          <pc:sldMk cId="3432700725" sldId="320"/>
        </pc:sldMkLst>
      </pc:sldChg>
      <pc:sldChg chg="add">
        <pc:chgData name="Paula Molloy" userId="S::paula.molloy@borrisokanecc.ie::a49172fe-4815-4542-8897-f3704f60351d" providerId="AD" clId="Web-{0CAB5FA8-4E1F-BC62-C5DC-5D401EEE346E}" dt="2024-09-23T12:27:04.196" v="21"/>
        <pc:sldMkLst>
          <pc:docMk/>
          <pc:sldMk cId="3416106877" sldId="336"/>
        </pc:sldMkLst>
      </pc:sldChg>
      <pc:sldChg chg="add">
        <pc:chgData name="Paula Molloy" userId="S::paula.molloy@borrisokanecc.ie::a49172fe-4815-4542-8897-f3704f60351d" providerId="AD" clId="Web-{0CAB5FA8-4E1F-BC62-C5DC-5D401EEE346E}" dt="2024-09-23T12:27:04.039" v="12"/>
        <pc:sldMkLst>
          <pc:docMk/>
          <pc:sldMk cId="2569291522" sldId="377"/>
        </pc:sldMkLst>
      </pc:sldChg>
      <pc:sldChg chg="add">
        <pc:chgData name="Paula Molloy" userId="S::paula.molloy@borrisokanecc.ie::a49172fe-4815-4542-8897-f3704f60351d" providerId="AD" clId="Web-{0CAB5FA8-4E1F-BC62-C5DC-5D401EEE346E}" dt="2024-09-23T12:27:04.367" v="28"/>
        <pc:sldMkLst>
          <pc:docMk/>
          <pc:sldMk cId="4180849776" sldId="379"/>
        </pc:sldMkLst>
      </pc:sldChg>
      <pc:sldChg chg="add">
        <pc:chgData name="Paula Molloy" userId="S::paula.molloy@borrisokanecc.ie::a49172fe-4815-4542-8897-f3704f60351d" providerId="AD" clId="Web-{0CAB5FA8-4E1F-BC62-C5DC-5D401EEE346E}" dt="2024-09-23T12:27:03.836" v="0"/>
        <pc:sldMkLst>
          <pc:docMk/>
          <pc:sldMk cId="912502149" sldId="380"/>
        </pc:sldMkLst>
      </pc:sldChg>
      <pc:sldChg chg="add">
        <pc:chgData name="Paula Molloy" userId="S::paula.molloy@borrisokanecc.ie::a49172fe-4815-4542-8897-f3704f60351d" providerId="AD" clId="Web-{0CAB5FA8-4E1F-BC62-C5DC-5D401EEE346E}" dt="2024-09-23T12:27:03.899" v="2"/>
        <pc:sldMkLst>
          <pc:docMk/>
          <pc:sldMk cId="2135337476" sldId="381"/>
        </pc:sldMkLst>
      </pc:sldChg>
      <pc:sldChg chg="add">
        <pc:chgData name="Paula Molloy" userId="S::paula.molloy@borrisokanecc.ie::a49172fe-4815-4542-8897-f3704f60351d" providerId="AD" clId="Web-{0CAB5FA8-4E1F-BC62-C5DC-5D401EEE346E}" dt="2024-09-23T12:27:03.930" v="6"/>
        <pc:sldMkLst>
          <pc:docMk/>
          <pc:sldMk cId="416281269" sldId="382"/>
        </pc:sldMkLst>
      </pc:sldChg>
      <pc:sldChg chg="add">
        <pc:chgData name="Paula Molloy" userId="S::paula.molloy@borrisokanecc.ie::a49172fe-4815-4542-8897-f3704f60351d" providerId="AD" clId="Web-{0CAB5FA8-4E1F-BC62-C5DC-5D401EEE346E}" dt="2024-09-23T12:27:03.899" v="3"/>
        <pc:sldMkLst>
          <pc:docMk/>
          <pc:sldMk cId="1485468740" sldId="383"/>
        </pc:sldMkLst>
      </pc:sldChg>
      <pc:sldChg chg="add">
        <pc:chgData name="Paula Molloy" userId="S::paula.molloy@borrisokanecc.ie::a49172fe-4815-4542-8897-f3704f60351d" providerId="AD" clId="Web-{0CAB5FA8-4E1F-BC62-C5DC-5D401EEE346E}" dt="2024-09-23T12:27:03.930" v="5"/>
        <pc:sldMkLst>
          <pc:docMk/>
          <pc:sldMk cId="2440319820" sldId="385"/>
        </pc:sldMkLst>
      </pc:sldChg>
      <pc:sldChg chg="add">
        <pc:chgData name="Paula Molloy" userId="S::paula.molloy@borrisokanecc.ie::a49172fe-4815-4542-8897-f3704f60351d" providerId="AD" clId="Web-{0CAB5FA8-4E1F-BC62-C5DC-5D401EEE346E}" dt="2024-09-23T12:27:03.914" v="4"/>
        <pc:sldMkLst>
          <pc:docMk/>
          <pc:sldMk cId="874544615" sldId="386"/>
        </pc:sldMkLst>
      </pc:sldChg>
      <pc:sldChg chg="add">
        <pc:chgData name="Paula Molloy" userId="S::paula.molloy@borrisokanecc.ie::a49172fe-4815-4542-8897-f3704f60351d" providerId="AD" clId="Web-{0CAB5FA8-4E1F-BC62-C5DC-5D401EEE346E}" dt="2024-09-23T12:27:03.883" v="1"/>
        <pc:sldMkLst>
          <pc:docMk/>
          <pc:sldMk cId="2104035867" sldId="387"/>
        </pc:sldMkLst>
      </pc:sldChg>
      <pc:sldChg chg="add">
        <pc:chgData name="Paula Molloy" userId="S::paula.molloy@borrisokanecc.ie::a49172fe-4815-4542-8897-f3704f60351d" providerId="AD" clId="Web-{0CAB5FA8-4E1F-BC62-C5DC-5D401EEE346E}" dt="2024-09-23T12:27:03.946" v="7"/>
        <pc:sldMkLst>
          <pc:docMk/>
          <pc:sldMk cId="4037434226" sldId="388"/>
        </pc:sldMkLst>
      </pc:sldChg>
      <pc:sldChg chg="add">
        <pc:chgData name="Paula Molloy" userId="S::paula.molloy@borrisokanecc.ie::a49172fe-4815-4542-8897-f3704f60351d" providerId="AD" clId="Web-{0CAB5FA8-4E1F-BC62-C5DC-5D401EEE346E}" dt="2024-09-23T12:27:03.961" v="8"/>
        <pc:sldMkLst>
          <pc:docMk/>
          <pc:sldMk cId="1854196134" sldId="389"/>
        </pc:sldMkLst>
      </pc:sldChg>
      <pc:sldChg chg="add">
        <pc:chgData name="Paula Molloy" userId="S::paula.molloy@borrisokanecc.ie::a49172fe-4815-4542-8897-f3704f60351d" providerId="AD" clId="Web-{0CAB5FA8-4E1F-BC62-C5DC-5D401EEE346E}" dt="2024-09-23T12:27:03.977" v="9"/>
        <pc:sldMkLst>
          <pc:docMk/>
          <pc:sldMk cId="504723167" sldId="390"/>
        </pc:sldMkLst>
      </pc:sldChg>
      <pc:sldChg chg="add">
        <pc:chgData name="Paula Molloy" userId="S::paula.molloy@borrisokanecc.ie::a49172fe-4815-4542-8897-f3704f60351d" providerId="AD" clId="Web-{0CAB5FA8-4E1F-BC62-C5DC-5D401EEE346E}" dt="2024-09-23T12:27:03.992" v="10"/>
        <pc:sldMkLst>
          <pc:docMk/>
          <pc:sldMk cId="828401582" sldId="391"/>
        </pc:sldMkLst>
      </pc:sldChg>
      <pc:sldChg chg="add">
        <pc:chgData name="Paula Molloy" userId="S::paula.molloy@borrisokanecc.ie::a49172fe-4815-4542-8897-f3704f60351d" providerId="AD" clId="Web-{0CAB5FA8-4E1F-BC62-C5DC-5D401EEE346E}" dt="2024-09-23T12:27:04.008" v="11"/>
        <pc:sldMkLst>
          <pc:docMk/>
          <pc:sldMk cId="543264793" sldId="392"/>
        </pc:sldMkLst>
      </pc:sldChg>
      <pc:sldChg chg="add">
        <pc:chgData name="Paula Molloy" userId="S::paula.molloy@borrisokanecc.ie::a49172fe-4815-4542-8897-f3704f60351d" providerId="AD" clId="Web-{0CAB5FA8-4E1F-BC62-C5DC-5D401EEE346E}" dt="2024-09-23T12:27:04.071" v="14"/>
        <pc:sldMkLst>
          <pc:docMk/>
          <pc:sldMk cId="2497953703" sldId="393"/>
        </pc:sldMkLst>
      </pc:sldChg>
      <pc:sldChg chg="add">
        <pc:chgData name="Paula Molloy" userId="S::paula.molloy@borrisokanecc.ie::a49172fe-4815-4542-8897-f3704f60351d" providerId="AD" clId="Web-{0CAB5FA8-4E1F-BC62-C5DC-5D401EEE346E}" dt="2024-09-23T12:27:04.086" v="15"/>
        <pc:sldMkLst>
          <pc:docMk/>
          <pc:sldMk cId="3765070807" sldId="394"/>
        </pc:sldMkLst>
      </pc:sldChg>
      <pc:sldChg chg="add">
        <pc:chgData name="Paula Molloy" userId="S::paula.molloy@borrisokanecc.ie::a49172fe-4815-4542-8897-f3704f60351d" providerId="AD" clId="Web-{0CAB5FA8-4E1F-BC62-C5DC-5D401EEE346E}" dt="2024-09-23T12:27:04.102" v="16"/>
        <pc:sldMkLst>
          <pc:docMk/>
          <pc:sldMk cId="813822802" sldId="395"/>
        </pc:sldMkLst>
      </pc:sldChg>
      <pc:sldChg chg="add">
        <pc:chgData name="Paula Molloy" userId="S::paula.molloy@borrisokanecc.ie::a49172fe-4815-4542-8897-f3704f60351d" providerId="AD" clId="Web-{0CAB5FA8-4E1F-BC62-C5DC-5D401EEE346E}" dt="2024-09-23T12:27:04.133" v="18"/>
        <pc:sldMkLst>
          <pc:docMk/>
          <pc:sldMk cId="4115219542" sldId="396"/>
        </pc:sldMkLst>
      </pc:sldChg>
      <pc:sldChg chg="add">
        <pc:chgData name="Paula Molloy" userId="S::paula.molloy@borrisokanecc.ie::a49172fe-4815-4542-8897-f3704f60351d" providerId="AD" clId="Web-{0CAB5FA8-4E1F-BC62-C5DC-5D401EEE346E}" dt="2024-09-23T12:27:04.164" v="20"/>
        <pc:sldMkLst>
          <pc:docMk/>
          <pc:sldMk cId="4064806266" sldId="397"/>
        </pc:sldMkLst>
      </pc:sldChg>
      <pc:sldChg chg="add">
        <pc:chgData name="Paula Molloy" userId="S::paula.molloy@borrisokanecc.ie::a49172fe-4815-4542-8897-f3704f60351d" providerId="AD" clId="Web-{0CAB5FA8-4E1F-BC62-C5DC-5D401EEE346E}" dt="2024-09-23T12:27:04.242" v="22"/>
        <pc:sldMkLst>
          <pc:docMk/>
          <pc:sldMk cId="550031442" sldId="398"/>
        </pc:sldMkLst>
      </pc:sldChg>
      <pc:sldChg chg="add">
        <pc:chgData name="Paula Molloy" userId="S::paula.molloy@borrisokanecc.ie::a49172fe-4815-4542-8897-f3704f60351d" providerId="AD" clId="Web-{0CAB5FA8-4E1F-BC62-C5DC-5D401EEE346E}" dt="2024-09-23T12:27:04.383" v="29"/>
        <pc:sldMkLst>
          <pc:docMk/>
          <pc:sldMk cId="1923336313" sldId="399"/>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16DDF-4F3B-4817-9D5B-FE2EA419614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5BE797-24F0-4665-9809-81C979185125}">
      <dgm:prSet/>
      <dgm:spPr/>
      <dgm:t>
        <a:bodyPr/>
        <a:lstStyle/>
        <a:p>
          <a:r>
            <a:rPr lang="en-US" b="1"/>
            <a:t>To promote maturity</a:t>
          </a:r>
          <a:endParaRPr lang="en-US"/>
        </a:p>
      </dgm:t>
    </dgm:pt>
    <dgm:pt modelId="{5E4A76C1-DB63-4DB9-A8A5-7F824A4F26EC}" type="parTrans" cxnId="{406B1C2D-63E2-43CE-8672-37C5BE7DE76A}">
      <dgm:prSet/>
      <dgm:spPr/>
      <dgm:t>
        <a:bodyPr/>
        <a:lstStyle/>
        <a:p>
          <a:endParaRPr lang="en-US"/>
        </a:p>
      </dgm:t>
    </dgm:pt>
    <dgm:pt modelId="{10D7B9AA-93DF-4FFB-8EB9-7636A742C750}" type="sibTrans" cxnId="{406B1C2D-63E2-43CE-8672-37C5BE7DE76A}">
      <dgm:prSet/>
      <dgm:spPr/>
      <dgm:t>
        <a:bodyPr/>
        <a:lstStyle/>
        <a:p>
          <a:endParaRPr lang="en-US"/>
        </a:p>
      </dgm:t>
    </dgm:pt>
    <dgm:pt modelId="{38F8692D-11EF-4F2C-AE72-3D95CF31CA32}">
      <dgm:prSet/>
      <dgm:spPr/>
      <dgm:t>
        <a:bodyPr/>
        <a:lstStyle/>
        <a:p>
          <a:r>
            <a:rPr lang="en-US"/>
            <a:t>Maturity in studies by making students more self-directed learners through the development of general, technical and academic skills</a:t>
          </a:r>
        </a:p>
      </dgm:t>
    </dgm:pt>
    <dgm:pt modelId="{CE32771D-13C5-4D6A-A782-FAD5D45B78EE}" type="parTrans" cxnId="{2D25A532-2704-4BD7-8CC3-5B60ED9FA5CA}">
      <dgm:prSet/>
      <dgm:spPr/>
      <dgm:t>
        <a:bodyPr/>
        <a:lstStyle/>
        <a:p>
          <a:endParaRPr lang="en-US"/>
        </a:p>
      </dgm:t>
    </dgm:pt>
    <dgm:pt modelId="{1B4F16BE-F24A-48D2-99F4-FA51F78C9F55}" type="sibTrans" cxnId="{2D25A532-2704-4BD7-8CC3-5B60ED9FA5CA}">
      <dgm:prSet/>
      <dgm:spPr/>
      <dgm:t>
        <a:bodyPr/>
        <a:lstStyle/>
        <a:p>
          <a:endParaRPr lang="en-US"/>
        </a:p>
      </dgm:t>
    </dgm:pt>
    <dgm:pt modelId="{B21AC850-E9C7-4211-B0EF-ECAA77727BFC}">
      <dgm:prSet/>
      <dgm:spPr/>
      <dgm:t>
        <a:bodyPr/>
        <a:lstStyle/>
        <a:p>
          <a:r>
            <a:rPr lang="en-US"/>
            <a:t>Maturity in relation to work and careers by developing work-related skills</a:t>
          </a:r>
        </a:p>
      </dgm:t>
    </dgm:pt>
    <dgm:pt modelId="{6B1A266F-3A1A-46AB-BA8C-156797EC0500}" type="parTrans" cxnId="{8BA529C1-61C2-4F2D-80D2-661E8F43574E}">
      <dgm:prSet/>
      <dgm:spPr/>
      <dgm:t>
        <a:bodyPr/>
        <a:lstStyle/>
        <a:p>
          <a:endParaRPr lang="en-US"/>
        </a:p>
      </dgm:t>
    </dgm:pt>
    <dgm:pt modelId="{1E2C8AE1-7021-4776-B6CE-E61740D96781}" type="sibTrans" cxnId="{8BA529C1-61C2-4F2D-80D2-661E8F43574E}">
      <dgm:prSet/>
      <dgm:spPr/>
      <dgm:t>
        <a:bodyPr/>
        <a:lstStyle/>
        <a:p>
          <a:endParaRPr lang="en-US"/>
        </a:p>
      </dgm:t>
    </dgm:pt>
    <dgm:pt modelId="{8B634BA2-3D34-4667-9789-E6B10E80C376}" type="pres">
      <dgm:prSet presAssocID="{52016DDF-4F3B-4817-9D5B-FE2EA4196148}" presName="root" presStyleCnt="0">
        <dgm:presLayoutVars>
          <dgm:dir/>
          <dgm:resizeHandles val="exact"/>
        </dgm:presLayoutVars>
      </dgm:prSet>
      <dgm:spPr/>
    </dgm:pt>
    <dgm:pt modelId="{7BCCACCB-7E12-48D4-897D-28239B64A76B}" type="pres">
      <dgm:prSet presAssocID="{385BE797-24F0-4665-9809-81C979185125}" presName="compNode" presStyleCnt="0"/>
      <dgm:spPr/>
    </dgm:pt>
    <dgm:pt modelId="{3458B4BA-2CC2-432B-A0CE-70A353F17D6E}" type="pres">
      <dgm:prSet presAssocID="{385BE797-24F0-4665-9809-81C979185125}" presName="bgRect" presStyleLbl="bgShp" presStyleIdx="0" presStyleCnt="3"/>
      <dgm:spPr/>
    </dgm:pt>
    <dgm:pt modelId="{6342C016-4C72-4E1C-94C1-2EAD9DB2AB0B}" type="pres">
      <dgm:prSet presAssocID="{385BE797-24F0-4665-9809-81C979185125}"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E969C0FB-66A6-4D91-803F-CF15A794165D}" type="pres">
      <dgm:prSet presAssocID="{385BE797-24F0-4665-9809-81C979185125}" presName="spaceRect" presStyleCnt="0"/>
      <dgm:spPr/>
    </dgm:pt>
    <dgm:pt modelId="{50164EC6-92A1-4A4E-9E47-DECEF004D883}" type="pres">
      <dgm:prSet presAssocID="{385BE797-24F0-4665-9809-81C979185125}" presName="parTx" presStyleLbl="revTx" presStyleIdx="0" presStyleCnt="3">
        <dgm:presLayoutVars>
          <dgm:chMax val="0"/>
          <dgm:chPref val="0"/>
        </dgm:presLayoutVars>
      </dgm:prSet>
      <dgm:spPr/>
    </dgm:pt>
    <dgm:pt modelId="{555557A0-0A68-43CF-9A06-A9531E935C19}" type="pres">
      <dgm:prSet presAssocID="{10D7B9AA-93DF-4FFB-8EB9-7636A742C750}" presName="sibTrans" presStyleCnt="0"/>
      <dgm:spPr/>
    </dgm:pt>
    <dgm:pt modelId="{5B7EBCE8-2DBA-4EA9-8BD7-929DEE8E5C4D}" type="pres">
      <dgm:prSet presAssocID="{38F8692D-11EF-4F2C-AE72-3D95CF31CA32}" presName="compNode" presStyleCnt="0"/>
      <dgm:spPr/>
    </dgm:pt>
    <dgm:pt modelId="{451D9A4F-DBAB-4C94-9820-E1F710BD8EFD}" type="pres">
      <dgm:prSet presAssocID="{38F8692D-11EF-4F2C-AE72-3D95CF31CA32}" presName="bgRect" presStyleLbl="bgShp" presStyleIdx="1" presStyleCnt="3"/>
      <dgm:spPr/>
    </dgm:pt>
    <dgm:pt modelId="{FB16F820-F662-441E-98A9-6728F6C51983}" type="pres">
      <dgm:prSet presAssocID="{38F8692D-11EF-4F2C-AE72-3D95CF31CA32}"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E6D1AFDA-31FC-4718-9BE6-24D18455E629}" type="pres">
      <dgm:prSet presAssocID="{38F8692D-11EF-4F2C-AE72-3D95CF31CA32}" presName="spaceRect" presStyleCnt="0"/>
      <dgm:spPr/>
    </dgm:pt>
    <dgm:pt modelId="{0B386DB7-5AA7-4112-AE4D-33E379E90BF0}" type="pres">
      <dgm:prSet presAssocID="{38F8692D-11EF-4F2C-AE72-3D95CF31CA32}" presName="parTx" presStyleLbl="revTx" presStyleIdx="1" presStyleCnt="3">
        <dgm:presLayoutVars>
          <dgm:chMax val="0"/>
          <dgm:chPref val="0"/>
        </dgm:presLayoutVars>
      </dgm:prSet>
      <dgm:spPr/>
    </dgm:pt>
    <dgm:pt modelId="{D777C674-5D46-4458-9CA9-E86904D7024A}" type="pres">
      <dgm:prSet presAssocID="{1B4F16BE-F24A-48D2-99F4-FA51F78C9F55}" presName="sibTrans" presStyleCnt="0"/>
      <dgm:spPr/>
    </dgm:pt>
    <dgm:pt modelId="{78C51806-F0AC-4DDB-B528-8C44C8B827AE}" type="pres">
      <dgm:prSet presAssocID="{B21AC850-E9C7-4211-B0EF-ECAA77727BFC}" presName="compNode" presStyleCnt="0"/>
      <dgm:spPr/>
    </dgm:pt>
    <dgm:pt modelId="{6FF5A2DD-EA75-4825-B1A0-DCE2954F58BB}" type="pres">
      <dgm:prSet presAssocID="{B21AC850-E9C7-4211-B0EF-ECAA77727BFC}" presName="bgRect" presStyleLbl="bgShp" presStyleIdx="2" presStyleCnt="3"/>
      <dgm:spPr/>
    </dgm:pt>
    <dgm:pt modelId="{07D8AF65-8643-4797-9CAC-71A684532B55}" type="pres">
      <dgm:prSet presAssocID="{B21AC850-E9C7-4211-B0EF-ECAA77727BFC}"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D92500D2-84C4-473C-A500-42AE970D1AF1}" type="pres">
      <dgm:prSet presAssocID="{B21AC850-E9C7-4211-B0EF-ECAA77727BFC}" presName="spaceRect" presStyleCnt="0"/>
      <dgm:spPr/>
    </dgm:pt>
    <dgm:pt modelId="{C46499F5-9825-4DCB-8408-E38D4619DAA3}" type="pres">
      <dgm:prSet presAssocID="{B21AC850-E9C7-4211-B0EF-ECAA77727BFC}" presName="parTx" presStyleLbl="revTx" presStyleIdx="2" presStyleCnt="3">
        <dgm:presLayoutVars>
          <dgm:chMax val="0"/>
          <dgm:chPref val="0"/>
        </dgm:presLayoutVars>
      </dgm:prSet>
      <dgm:spPr/>
    </dgm:pt>
  </dgm:ptLst>
  <dgm:cxnLst>
    <dgm:cxn modelId="{406B1C2D-63E2-43CE-8672-37C5BE7DE76A}" srcId="{52016DDF-4F3B-4817-9D5B-FE2EA4196148}" destId="{385BE797-24F0-4665-9809-81C979185125}" srcOrd="0" destOrd="0" parTransId="{5E4A76C1-DB63-4DB9-A8A5-7F824A4F26EC}" sibTransId="{10D7B9AA-93DF-4FFB-8EB9-7636A742C750}"/>
    <dgm:cxn modelId="{2D25A532-2704-4BD7-8CC3-5B60ED9FA5CA}" srcId="{52016DDF-4F3B-4817-9D5B-FE2EA4196148}" destId="{38F8692D-11EF-4F2C-AE72-3D95CF31CA32}" srcOrd="1" destOrd="0" parTransId="{CE32771D-13C5-4D6A-A782-FAD5D45B78EE}" sibTransId="{1B4F16BE-F24A-48D2-99F4-FA51F78C9F55}"/>
    <dgm:cxn modelId="{69A87C62-A4AF-4AB8-8772-6E3DFFBE7C16}" type="presOf" srcId="{38F8692D-11EF-4F2C-AE72-3D95CF31CA32}" destId="{0B386DB7-5AA7-4112-AE4D-33E379E90BF0}" srcOrd="0" destOrd="0" presId="urn:microsoft.com/office/officeart/2018/2/layout/IconVerticalSolidList"/>
    <dgm:cxn modelId="{2AF1359C-B528-451F-99AE-8DA29F16777E}" type="presOf" srcId="{385BE797-24F0-4665-9809-81C979185125}" destId="{50164EC6-92A1-4A4E-9E47-DECEF004D883}" srcOrd="0" destOrd="0" presId="urn:microsoft.com/office/officeart/2018/2/layout/IconVerticalSolidList"/>
    <dgm:cxn modelId="{8BA529C1-61C2-4F2D-80D2-661E8F43574E}" srcId="{52016DDF-4F3B-4817-9D5B-FE2EA4196148}" destId="{B21AC850-E9C7-4211-B0EF-ECAA77727BFC}" srcOrd="2" destOrd="0" parTransId="{6B1A266F-3A1A-46AB-BA8C-156797EC0500}" sibTransId="{1E2C8AE1-7021-4776-B6CE-E61740D96781}"/>
    <dgm:cxn modelId="{B0E17BCC-B17E-4BD2-809E-89E67DDA7EB6}" type="presOf" srcId="{52016DDF-4F3B-4817-9D5B-FE2EA4196148}" destId="{8B634BA2-3D34-4667-9789-E6B10E80C376}" srcOrd="0" destOrd="0" presId="urn:microsoft.com/office/officeart/2018/2/layout/IconVerticalSolidList"/>
    <dgm:cxn modelId="{112433D4-6369-4172-8520-7B48BAC05156}" type="presOf" srcId="{B21AC850-E9C7-4211-B0EF-ECAA77727BFC}" destId="{C46499F5-9825-4DCB-8408-E38D4619DAA3}" srcOrd="0" destOrd="0" presId="urn:microsoft.com/office/officeart/2018/2/layout/IconVerticalSolidList"/>
    <dgm:cxn modelId="{811C1BF8-9E77-4330-8EB8-1B0AF6793950}" type="presParOf" srcId="{8B634BA2-3D34-4667-9789-E6B10E80C376}" destId="{7BCCACCB-7E12-48D4-897D-28239B64A76B}" srcOrd="0" destOrd="0" presId="urn:microsoft.com/office/officeart/2018/2/layout/IconVerticalSolidList"/>
    <dgm:cxn modelId="{C8F3F199-92A3-4496-AA62-EA9D091010EA}" type="presParOf" srcId="{7BCCACCB-7E12-48D4-897D-28239B64A76B}" destId="{3458B4BA-2CC2-432B-A0CE-70A353F17D6E}" srcOrd="0" destOrd="0" presId="urn:microsoft.com/office/officeart/2018/2/layout/IconVerticalSolidList"/>
    <dgm:cxn modelId="{9BABCB6D-18B2-46F0-8089-0F6C84900211}" type="presParOf" srcId="{7BCCACCB-7E12-48D4-897D-28239B64A76B}" destId="{6342C016-4C72-4E1C-94C1-2EAD9DB2AB0B}" srcOrd="1" destOrd="0" presId="urn:microsoft.com/office/officeart/2018/2/layout/IconVerticalSolidList"/>
    <dgm:cxn modelId="{817C4C36-46F5-4059-9980-02CA7F0F6BAE}" type="presParOf" srcId="{7BCCACCB-7E12-48D4-897D-28239B64A76B}" destId="{E969C0FB-66A6-4D91-803F-CF15A794165D}" srcOrd="2" destOrd="0" presId="urn:microsoft.com/office/officeart/2018/2/layout/IconVerticalSolidList"/>
    <dgm:cxn modelId="{4A6A3BA7-443E-4720-B403-99652715731D}" type="presParOf" srcId="{7BCCACCB-7E12-48D4-897D-28239B64A76B}" destId="{50164EC6-92A1-4A4E-9E47-DECEF004D883}" srcOrd="3" destOrd="0" presId="urn:microsoft.com/office/officeart/2018/2/layout/IconVerticalSolidList"/>
    <dgm:cxn modelId="{C02AF992-171A-4BAE-99EC-2C6110C236AA}" type="presParOf" srcId="{8B634BA2-3D34-4667-9789-E6B10E80C376}" destId="{555557A0-0A68-43CF-9A06-A9531E935C19}" srcOrd="1" destOrd="0" presId="urn:microsoft.com/office/officeart/2018/2/layout/IconVerticalSolidList"/>
    <dgm:cxn modelId="{08B61A89-9490-4721-82A9-1DA26B3F5E3A}" type="presParOf" srcId="{8B634BA2-3D34-4667-9789-E6B10E80C376}" destId="{5B7EBCE8-2DBA-4EA9-8BD7-929DEE8E5C4D}" srcOrd="2" destOrd="0" presId="urn:microsoft.com/office/officeart/2018/2/layout/IconVerticalSolidList"/>
    <dgm:cxn modelId="{B2FD785C-6E8F-47C0-ACD5-7103AAE7E4FB}" type="presParOf" srcId="{5B7EBCE8-2DBA-4EA9-8BD7-929DEE8E5C4D}" destId="{451D9A4F-DBAB-4C94-9820-E1F710BD8EFD}" srcOrd="0" destOrd="0" presId="urn:microsoft.com/office/officeart/2018/2/layout/IconVerticalSolidList"/>
    <dgm:cxn modelId="{2ABB7F2B-7C56-44DD-9B39-0F3130C73110}" type="presParOf" srcId="{5B7EBCE8-2DBA-4EA9-8BD7-929DEE8E5C4D}" destId="{FB16F820-F662-441E-98A9-6728F6C51983}" srcOrd="1" destOrd="0" presId="urn:microsoft.com/office/officeart/2018/2/layout/IconVerticalSolidList"/>
    <dgm:cxn modelId="{249E2BB9-BC49-44C6-861C-F7CAF01D31BC}" type="presParOf" srcId="{5B7EBCE8-2DBA-4EA9-8BD7-929DEE8E5C4D}" destId="{E6D1AFDA-31FC-4718-9BE6-24D18455E629}" srcOrd="2" destOrd="0" presId="urn:microsoft.com/office/officeart/2018/2/layout/IconVerticalSolidList"/>
    <dgm:cxn modelId="{835AEA0F-6E10-4CA9-8C6D-5447E016DF0F}" type="presParOf" srcId="{5B7EBCE8-2DBA-4EA9-8BD7-929DEE8E5C4D}" destId="{0B386DB7-5AA7-4112-AE4D-33E379E90BF0}" srcOrd="3" destOrd="0" presId="urn:microsoft.com/office/officeart/2018/2/layout/IconVerticalSolidList"/>
    <dgm:cxn modelId="{FA83C438-C24F-4149-B78A-057411C1A373}" type="presParOf" srcId="{8B634BA2-3D34-4667-9789-E6B10E80C376}" destId="{D777C674-5D46-4458-9CA9-E86904D7024A}" srcOrd="3" destOrd="0" presId="urn:microsoft.com/office/officeart/2018/2/layout/IconVerticalSolidList"/>
    <dgm:cxn modelId="{AFA822DC-E256-4A67-B912-F2A244C8F15C}" type="presParOf" srcId="{8B634BA2-3D34-4667-9789-E6B10E80C376}" destId="{78C51806-F0AC-4DDB-B528-8C44C8B827AE}" srcOrd="4" destOrd="0" presId="urn:microsoft.com/office/officeart/2018/2/layout/IconVerticalSolidList"/>
    <dgm:cxn modelId="{2F7E13F3-22F9-4FBD-A91B-80F9765D9ADF}" type="presParOf" srcId="{78C51806-F0AC-4DDB-B528-8C44C8B827AE}" destId="{6FF5A2DD-EA75-4825-B1A0-DCE2954F58BB}" srcOrd="0" destOrd="0" presId="urn:microsoft.com/office/officeart/2018/2/layout/IconVerticalSolidList"/>
    <dgm:cxn modelId="{8A983541-8A9B-46AC-A82F-8A1F5796048B}" type="presParOf" srcId="{78C51806-F0AC-4DDB-B528-8C44C8B827AE}" destId="{07D8AF65-8643-4797-9CAC-71A684532B55}" srcOrd="1" destOrd="0" presId="urn:microsoft.com/office/officeart/2018/2/layout/IconVerticalSolidList"/>
    <dgm:cxn modelId="{0E2349EE-A226-4C56-8F2B-D2E56B107D43}" type="presParOf" srcId="{78C51806-F0AC-4DDB-B528-8C44C8B827AE}" destId="{D92500D2-84C4-473C-A500-42AE970D1AF1}" srcOrd="2" destOrd="0" presId="urn:microsoft.com/office/officeart/2018/2/layout/IconVerticalSolidList"/>
    <dgm:cxn modelId="{7C81648E-ECB0-4601-AF4C-0DF7F9C957EF}" type="presParOf" srcId="{78C51806-F0AC-4DDB-B528-8C44C8B827AE}" destId="{C46499F5-9825-4DCB-8408-E38D4619DA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8B9208-051E-4ECC-8989-6D7F76CA0B6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009D406-1FA1-4D8F-AAEE-47BBD377852E}">
      <dgm:prSet/>
      <dgm:spPr/>
      <dgm:t>
        <a:bodyPr/>
        <a:lstStyle/>
        <a:p>
          <a:r>
            <a:rPr lang="en-US" b="1"/>
            <a:t>To promote maturity</a:t>
          </a:r>
          <a:endParaRPr lang="en-US"/>
        </a:p>
      </dgm:t>
    </dgm:pt>
    <dgm:pt modelId="{D0ECE92A-749A-49A5-A66C-A0A90276B278}" type="parTrans" cxnId="{B0B62165-ADEB-4D2E-B1C6-EF449F38E260}">
      <dgm:prSet/>
      <dgm:spPr/>
      <dgm:t>
        <a:bodyPr/>
        <a:lstStyle/>
        <a:p>
          <a:endParaRPr lang="en-US"/>
        </a:p>
      </dgm:t>
    </dgm:pt>
    <dgm:pt modelId="{93AEC744-9603-4AF1-863F-7F3681CD8DFA}" type="sibTrans" cxnId="{B0B62165-ADEB-4D2E-B1C6-EF449F38E260}">
      <dgm:prSet/>
      <dgm:spPr/>
      <dgm:t>
        <a:bodyPr/>
        <a:lstStyle/>
        <a:p>
          <a:endParaRPr lang="en-US"/>
        </a:p>
      </dgm:t>
    </dgm:pt>
    <dgm:pt modelId="{8F6A50D4-9FBC-41DE-8D46-0CD6611FED65}">
      <dgm:prSet/>
      <dgm:spPr/>
      <dgm:t>
        <a:bodyPr/>
        <a:lstStyle/>
        <a:p>
          <a:r>
            <a:rPr lang="en-US"/>
            <a:t>Personal maturity by providing opportunities to develop communication skills, self-confidence and a sense of responsibility</a:t>
          </a:r>
        </a:p>
      </dgm:t>
    </dgm:pt>
    <dgm:pt modelId="{07BAA8FE-C9E5-4D6B-A500-A33119B69A48}" type="parTrans" cxnId="{D4BD6179-C4D3-4EAA-9DE8-3248CA2A74EA}">
      <dgm:prSet/>
      <dgm:spPr/>
      <dgm:t>
        <a:bodyPr/>
        <a:lstStyle/>
        <a:p>
          <a:endParaRPr lang="en-US"/>
        </a:p>
      </dgm:t>
    </dgm:pt>
    <dgm:pt modelId="{7073D80D-962E-4B4B-AA4C-8C625E2FB1B4}" type="sibTrans" cxnId="{D4BD6179-C4D3-4EAA-9DE8-3248CA2A74EA}">
      <dgm:prSet/>
      <dgm:spPr/>
      <dgm:t>
        <a:bodyPr/>
        <a:lstStyle/>
        <a:p>
          <a:endParaRPr lang="en-US"/>
        </a:p>
      </dgm:t>
    </dgm:pt>
    <dgm:pt modelId="{2BF4C564-5E14-4AF2-BDD0-96439995D1CA}">
      <dgm:prSet/>
      <dgm:spPr/>
      <dgm:t>
        <a:bodyPr/>
        <a:lstStyle/>
        <a:p>
          <a:r>
            <a:rPr lang="en-US"/>
            <a:t>Social maturity by developing greater ‘people’ skills and more awareness of the world outside school</a:t>
          </a:r>
        </a:p>
      </dgm:t>
    </dgm:pt>
    <dgm:pt modelId="{63FC9F60-5C91-43BC-AE3D-847C74236B1D}" type="parTrans" cxnId="{5FBA21C8-B918-4147-AF49-9C6EEABABAF3}">
      <dgm:prSet/>
      <dgm:spPr/>
      <dgm:t>
        <a:bodyPr/>
        <a:lstStyle/>
        <a:p>
          <a:endParaRPr lang="en-US"/>
        </a:p>
      </dgm:t>
    </dgm:pt>
    <dgm:pt modelId="{76133371-4D2E-462B-9763-4D58035A9278}" type="sibTrans" cxnId="{5FBA21C8-B918-4147-AF49-9C6EEABABAF3}">
      <dgm:prSet/>
      <dgm:spPr/>
      <dgm:t>
        <a:bodyPr/>
        <a:lstStyle/>
        <a:p>
          <a:endParaRPr lang="en-US"/>
        </a:p>
      </dgm:t>
    </dgm:pt>
    <dgm:pt modelId="{24EF5E2F-812F-4544-B519-F605281AD15F}">
      <dgm:prSet/>
      <dgm:spPr/>
      <dgm:t>
        <a:bodyPr/>
        <a:lstStyle/>
        <a:p>
          <a:r>
            <a:rPr lang="en-US"/>
            <a:t>Maturity that will help the student make a more informed choice of subject for their Leaving Certificate studies</a:t>
          </a:r>
        </a:p>
      </dgm:t>
    </dgm:pt>
    <dgm:pt modelId="{E1E629E0-8DEA-4F68-A464-C27DAA09BCE8}" type="parTrans" cxnId="{AC079196-36EA-4A6B-A4B0-1666E129D329}">
      <dgm:prSet/>
      <dgm:spPr/>
      <dgm:t>
        <a:bodyPr/>
        <a:lstStyle/>
        <a:p>
          <a:endParaRPr lang="en-US"/>
        </a:p>
      </dgm:t>
    </dgm:pt>
    <dgm:pt modelId="{96F23A1E-1D79-4437-A014-24163940AF1E}" type="sibTrans" cxnId="{AC079196-36EA-4A6B-A4B0-1666E129D329}">
      <dgm:prSet/>
      <dgm:spPr/>
      <dgm:t>
        <a:bodyPr/>
        <a:lstStyle/>
        <a:p>
          <a:endParaRPr lang="en-US"/>
        </a:p>
      </dgm:t>
    </dgm:pt>
    <dgm:pt modelId="{E348C025-1443-4567-9C2D-B39C96C40AAE}" type="pres">
      <dgm:prSet presAssocID="{CC8B9208-051E-4ECC-8989-6D7F76CA0B65}" presName="linear" presStyleCnt="0">
        <dgm:presLayoutVars>
          <dgm:animLvl val="lvl"/>
          <dgm:resizeHandles val="exact"/>
        </dgm:presLayoutVars>
      </dgm:prSet>
      <dgm:spPr/>
    </dgm:pt>
    <dgm:pt modelId="{C8341F28-7F39-41C5-9DAF-5D91AE4F2DF5}" type="pres">
      <dgm:prSet presAssocID="{A009D406-1FA1-4D8F-AAEE-47BBD377852E}" presName="parentText" presStyleLbl="node1" presStyleIdx="0" presStyleCnt="4" custLinFactNeighborX="167" custLinFactNeighborY="-31733">
        <dgm:presLayoutVars>
          <dgm:chMax val="0"/>
          <dgm:bulletEnabled val="1"/>
        </dgm:presLayoutVars>
      </dgm:prSet>
      <dgm:spPr/>
    </dgm:pt>
    <dgm:pt modelId="{8F8BAF55-1A12-4FF2-9657-2CCE9083F562}" type="pres">
      <dgm:prSet presAssocID="{93AEC744-9603-4AF1-863F-7F3681CD8DFA}" presName="spacer" presStyleCnt="0"/>
      <dgm:spPr/>
    </dgm:pt>
    <dgm:pt modelId="{AF3FC8A5-9D02-431A-817A-A6A9122788CA}" type="pres">
      <dgm:prSet presAssocID="{8F6A50D4-9FBC-41DE-8D46-0CD6611FED65}" presName="parentText" presStyleLbl="node1" presStyleIdx="1" presStyleCnt="4">
        <dgm:presLayoutVars>
          <dgm:chMax val="0"/>
          <dgm:bulletEnabled val="1"/>
        </dgm:presLayoutVars>
      </dgm:prSet>
      <dgm:spPr/>
    </dgm:pt>
    <dgm:pt modelId="{12D964C6-4BDF-4B51-B2D8-35BD79B92BB1}" type="pres">
      <dgm:prSet presAssocID="{7073D80D-962E-4B4B-AA4C-8C625E2FB1B4}" presName="spacer" presStyleCnt="0"/>
      <dgm:spPr/>
    </dgm:pt>
    <dgm:pt modelId="{DC2822B1-16A8-4CE3-98C9-8FA0F5CA1B9D}" type="pres">
      <dgm:prSet presAssocID="{2BF4C564-5E14-4AF2-BDD0-96439995D1CA}" presName="parentText" presStyleLbl="node1" presStyleIdx="2" presStyleCnt="4">
        <dgm:presLayoutVars>
          <dgm:chMax val="0"/>
          <dgm:bulletEnabled val="1"/>
        </dgm:presLayoutVars>
      </dgm:prSet>
      <dgm:spPr/>
    </dgm:pt>
    <dgm:pt modelId="{F9E2DBE0-C45F-4F03-875A-EF77355A365F}" type="pres">
      <dgm:prSet presAssocID="{76133371-4D2E-462B-9763-4D58035A9278}" presName="spacer" presStyleCnt="0"/>
      <dgm:spPr/>
    </dgm:pt>
    <dgm:pt modelId="{4A5BA74D-5DC2-40A9-8592-B517567DDDE7}" type="pres">
      <dgm:prSet presAssocID="{24EF5E2F-812F-4544-B519-F605281AD15F}" presName="parentText" presStyleLbl="node1" presStyleIdx="3" presStyleCnt="4">
        <dgm:presLayoutVars>
          <dgm:chMax val="0"/>
          <dgm:bulletEnabled val="1"/>
        </dgm:presLayoutVars>
      </dgm:prSet>
      <dgm:spPr/>
    </dgm:pt>
  </dgm:ptLst>
  <dgm:cxnLst>
    <dgm:cxn modelId="{4F16C706-17BF-46D1-AE6B-33C418715DF4}" type="presOf" srcId="{CC8B9208-051E-4ECC-8989-6D7F76CA0B65}" destId="{E348C025-1443-4567-9C2D-B39C96C40AAE}" srcOrd="0" destOrd="0" presId="urn:microsoft.com/office/officeart/2005/8/layout/vList2"/>
    <dgm:cxn modelId="{591B5830-EA9F-4A73-AA77-AD58E1F8DE7A}" type="presOf" srcId="{A009D406-1FA1-4D8F-AAEE-47BBD377852E}" destId="{C8341F28-7F39-41C5-9DAF-5D91AE4F2DF5}" srcOrd="0" destOrd="0" presId="urn:microsoft.com/office/officeart/2005/8/layout/vList2"/>
    <dgm:cxn modelId="{B0B62165-ADEB-4D2E-B1C6-EF449F38E260}" srcId="{CC8B9208-051E-4ECC-8989-6D7F76CA0B65}" destId="{A009D406-1FA1-4D8F-AAEE-47BBD377852E}" srcOrd="0" destOrd="0" parTransId="{D0ECE92A-749A-49A5-A66C-A0A90276B278}" sibTransId="{93AEC744-9603-4AF1-863F-7F3681CD8DFA}"/>
    <dgm:cxn modelId="{D505FC47-EEE1-44D5-8554-31569F9E7E68}" type="presOf" srcId="{2BF4C564-5E14-4AF2-BDD0-96439995D1CA}" destId="{DC2822B1-16A8-4CE3-98C9-8FA0F5CA1B9D}" srcOrd="0" destOrd="0" presId="urn:microsoft.com/office/officeart/2005/8/layout/vList2"/>
    <dgm:cxn modelId="{35C53A52-B306-4F21-8F1B-0A31003A4F6D}" type="presOf" srcId="{8F6A50D4-9FBC-41DE-8D46-0CD6611FED65}" destId="{AF3FC8A5-9D02-431A-817A-A6A9122788CA}" srcOrd="0" destOrd="0" presId="urn:microsoft.com/office/officeart/2005/8/layout/vList2"/>
    <dgm:cxn modelId="{D4BD6179-C4D3-4EAA-9DE8-3248CA2A74EA}" srcId="{CC8B9208-051E-4ECC-8989-6D7F76CA0B65}" destId="{8F6A50D4-9FBC-41DE-8D46-0CD6611FED65}" srcOrd="1" destOrd="0" parTransId="{07BAA8FE-C9E5-4D6B-A500-A33119B69A48}" sibTransId="{7073D80D-962E-4B4B-AA4C-8C625E2FB1B4}"/>
    <dgm:cxn modelId="{AC079196-36EA-4A6B-A4B0-1666E129D329}" srcId="{CC8B9208-051E-4ECC-8989-6D7F76CA0B65}" destId="{24EF5E2F-812F-4544-B519-F605281AD15F}" srcOrd="3" destOrd="0" parTransId="{E1E629E0-8DEA-4F68-A464-C27DAA09BCE8}" sibTransId="{96F23A1E-1D79-4437-A014-24163940AF1E}"/>
    <dgm:cxn modelId="{DFA325C7-F556-4010-A195-D60DDFE73B65}" type="presOf" srcId="{24EF5E2F-812F-4544-B519-F605281AD15F}" destId="{4A5BA74D-5DC2-40A9-8592-B517567DDDE7}" srcOrd="0" destOrd="0" presId="urn:microsoft.com/office/officeart/2005/8/layout/vList2"/>
    <dgm:cxn modelId="{5FBA21C8-B918-4147-AF49-9C6EEABABAF3}" srcId="{CC8B9208-051E-4ECC-8989-6D7F76CA0B65}" destId="{2BF4C564-5E14-4AF2-BDD0-96439995D1CA}" srcOrd="2" destOrd="0" parTransId="{63FC9F60-5C91-43BC-AE3D-847C74236B1D}" sibTransId="{76133371-4D2E-462B-9763-4D58035A9278}"/>
    <dgm:cxn modelId="{DF91C11B-49CB-448E-BF57-2DDD361A9461}" type="presParOf" srcId="{E348C025-1443-4567-9C2D-B39C96C40AAE}" destId="{C8341F28-7F39-41C5-9DAF-5D91AE4F2DF5}" srcOrd="0" destOrd="0" presId="urn:microsoft.com/office/officeart/2005/8/layout/vList2"/>
    <dgm:cxn modelId="{9CC539A8-3404-4699-BEBC-7963C068BC80}" type="presParOf" srcId="{E348C025-1443-4567-9C2D-B39C96C40AAE}" destId="{8F8BAF55-1A12-4FF2-9657-2CCE9083F562}" srcOrd="1" destOrd="0" presId="urn:microsoft.com/office/officeart/2005/8/layout/vList2"/>
    <dgm:cxn modelId="{AD7BC4A0-3E7B-44EF-A9FF-277E5572BC0C}" type="presParOf" srcId="{E348C025-1443-4567-9C2D-B39C96C40AAE}" destId="{AF3FC8A5-9D02-431A-817A-A6A9122788CA}" srcOrd="2" destOrd="0" presId="urn:microsoft.com/office/officeart/2005/8/layout/vList2"/>
    <dgm:cxn modelId="{9C82730D-6A85-426B-898C-06C1F4C7E3A9}" type="presParOf" srcId="{E348C025-1443-4567-9C2D-B39C96C40AAE}" destId="{12D964C6-4BDF-4B51-B2D8-35BD79B92BB1}" srcOrd="3" destOrd="0" presId="urn:microsoft.com/office/officeart/2005/8/layout/vList2"/>
    <dgm:cxn modelId="{782FA4C8-FD41-4CA3-BDF2-E1096583967A}" type="presParOf" srcId="{E348C025-1443-4567-9C2D-B39C96C40AAE}" destId="{DC2822B1-16A8-4CE3-98C9-8FA0F5CA1B9D}" srcOrd="4" destOrd="0" presId="urn:microsoft.com/office/officeart/2005/8/layout/vList2"/>
    <dgm:cxn modelId="{DBBBF4AF-9DD9-4DFE-994D-8DDA78675B5C}" type="presParOf" srcId="{E348C025-1443-4567-9C2D-B39C96C40AAE}" destId="{F9E2DBE0-C45F-4F03-875A-EF77355A365F}" srcOrd="5" destOrd="0" presId="urn:microsoft.com/office/officeart/2005/8/layout/vList2"/>
    <dgm:cxn modelId="{21FA8D8C-CD04-4588-A5F7-7844AEDCB921}" type="presParOf" srcId="{E348C025-1443-4567-9C2D-B39C96C40AAE}" destId="{4A5BA74D-5DC2-40A9-8592-B517567DDDE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914E83-37AB-42B2-9F71-FAFE52A5BCB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5B1AEAE1-0157-423A-B7C6-4F66F6C73925}">
      <dgm:prSet/>
      <dgm:spPr/>
      <dgm:t>
        <a:bodyPr/>
        <a:lstStyle/>
        <a:p>
          <a:r>
            <a:rPr lang="en-US"/>
            <a:t>Personal development </a:t>
          </a:r>
        </a:p>
      </dgm:t>
    </dgm:pt>
    <dgm:pt modelId="{CE0CD71E-AA64-47C4-B4F5-A91719F36019}" type="parTrans" cxnId="{F4EB6CD7-9FDD-4499-83FF-8B1FB0AB5870}">
      <dgm:prSet/>
      <dgm:spPr/>
      <dgm:t>
        <a:bodyPr/>
        <a:lstStyle/>
        <a:p>
          <a:endParaRPr lang="en-US"/>
        </a:p>
      </dgm:t>
    </dgm:pt>
    <dgm:pt modelId="{BF5C4745-C13C-463D-B27F-C5D6A005B5C9}" type="sibTrans" cxnId="{F4EB6CD7-9FDD-4499-83FF-8B1FB0AB5870}">
      <dgm:prSet/>
      <dgm:spPr/>
      <dgm:t>
        <a:bodyPr/>
        <a:lstStyle/>
        <a:p>
          <a:endParaRPr lang="en-US"/>
        </a:p>
      </dgm:t>
    </dgm:pt>
    <dgm:pt modelId="{CC058BDB-887F-4F9E-BCCD-94C53AAB3E67}">
      <dgm:prSet/>
      <dgm:spPr/>
      <dgm:t>
        <a:bodyPr/>
        <a:lstStyle/>
        <a:p>
          <a:r>
            <a:rPr lang="en-US"/>
            <a:t>Social Competence</a:t>
          </a:r>
        </a:p>
      </dgm:t>
    </dgm:pt>
    <dgm:pt modelId="{0E213825-39A9-4719-B8EF-E0701DA302B3}" type="parTrans" cxnId="{60FBDB74-B461-435D-8123-8D4CC05CD48D}">
      <dgm:prSet/>
      <dgm:spPr/>
      <dgm:t>
        <a:bodyPr/>
        <a:lstStyle/>
        <a:p>
          <a:endParaRPr lang="en-US"/>
        </a:p>
      </dgm:t>
    </dgm:pt>
    <dgm:pt modelId="{1FAA4FA9-E1C5-47EE-BB09-C6BF2CE39703}" type="sibTrans" cxnId="{60FBDB74-B461-435D-8123-8D4CC05CD48D}">
      <dgm:prSet/>
      <dgm:spPr/>
      <dgm:t>
        <a:bodyPr/>
        <a:lstStyle/>
        <a:p>
          <a:endParaRPr lang="en-US"/>
        </a:p>
      </dgm:t>
    </dgm:pt>
    <dgm:pt modelId="{394954EE-1CBE-4FCF-84AB-E5DB24D3EF53}">
      <dgm:prSet/>
      <dgm:spPr/>
      <dgm:t>
        <a:bodyPr/>
        <a:lstStyle/>
        <a:p>
          <a:r>
            <a:rPr lang="en-US"/>
            <a:t>Transferable skills</a:t>
          </a:r>
        </a:p>
      </dgm:t>
    </dgm:pt>
    <dgm:pt modelId="{BEDE426D-1471-4796-A81B-76F4989E4B44}" type="parTrans" cxnId="{78AE8558-96A8-4A26-A130-B256AFE15F9B}">
      <dgm:prSet/>
      <dgm:spPr/>
      <dgm:t>
        <a:bodyPr/>
        <a:lstStyle/>
        <a:p>
          <a:endParaRPr lang="en-US"/>
        </a:p>
      </dgm:t>
    </dgm:pt>
    <dgm:pt modelId="{73F09552-F57F-40DC-8D83-C7DF8CC22BAA}" type="sibTrans" cxnId="{78AE8558-96A8-4A26-A130-B256AFE15F9B}">
      <dgm:prSet/>
      <dgm:spPr/>
      <dgm:t>
        <a:bodyPr/>
        <a:lstStyle/>
        <a:p>
          <a:endParaRPr lang="en-US"/>
        </a:p>
      </dgm:t>
    </dgm:pt>
    <dgm:pt modelId="{0BA90D49-FCEE-41A4-97D8-DC648F2DAFD5}">
      <dgm:prSet/>
      <dgm:spPr/>
      <dgm:t>
        <a:bodyPr/>
        <a:lstStyle/>
        <a:p>
          <a:r>
            <a:rPr lang="en-US"/>
            <a:t>Gain working and adult life experience </a:t>
          </a:r>
        </a:p>
      </dgm:t>
    </dgm:pt>
    <dgm:pt modelId="{664D7EB3-A654-40E8-820E-039A4261C562}" type="parTrans" cxnId="{19060EA9-DB08-489E-B1E3-DCBB30C5BECA}">
      <dgm:prSet/>
      <dgm:spPr/>
      <dgm:t>
        <a:bodyPr/>
        <a:lstStyle/>
        <a:p>
          <a:endParaRPr lang="en-US"/>
        </a:p>
      </dgm:t>
    </dgm:pt>
    <dgm:pt modelId="{DEFD3939-0209-4486-8F18-B8F779E381BF}" type="sibTrans" cxnId="{19060EA9-DB08-489E-B1E3-DCBB30C5BECA}">
      <dgm:prSet/>
      <dgm:spPr/>
      <dgm:t>
        <a:bodyPr/>
        <a:lstStyle/>
        <a:p>
          <a:endParaRPr lang="en-US"/>
        </a:p>
      </dgm:t>
    </dgm:pt>
    <dgm:pt modelId="{2AEEA64F-F0DA-45F7-8C0A-79B5A58F33AC}" type="pres">
      <dgm:prSet presAssocID="{53914E83-37AB-42B2-9F71-FAFE52A5BCB5}" presName="linear" presStyleCnt="0">
        <dgm:presLayoutVars>
          <dgm:animLvl val="lvl"/>
          <dgm:resizeHandles val="exact"/>
        </dgm:presLayoutVars>
      </dgm:prSet>
      <dgm:spPr/>
    </dgm:pt>
    <dgm:pt modelId="{42FBE64B-F9BB-4F5E-8204-08722F8B2330}" type="pres">
      <dgm:prSet presAssocID="{5B1AEAE1-0157-423A-B7C6-4F66F6C73925}" presName="parentText" presStyleLbl="node1" presStyleIdx="0" presStyleCnt="4">
        <dgm:presLayoutVars>
          <dgm:chMax val="0"/>
          <dgm:bulletEnabled val="1"/>
        </dgm:presLayoutVars>
      </dgm:prSet>
      <dgm:spPr/>
    </dgm:pt>
    <dgm:pt modelId="{ED26A468-97DD-47F8-88EE-1D73ADF2DDD9}" type="pres">
      <dgm:prSet presAssocID="{BF5C4745-C13C-463D-B27F-C5D6A005B5C9}" presName="spacer" presStyleCnt="0"/>
      <dgm:spPr/>
    </dgm:pt>
    <dgm:pt modelId="{566E147E-845D-4176-858C-E26BA69E8F97}" type="pres">
      <dgm:prSet presAssocID="{CC058BDB-887F-4F9E-BCCD-94C53AAB3E67}" presName="parentText" presStyleLbl="node1" presStyleIdx="1" presStyleCnt="4">
        <dgm:presLayoutVars>
          <dgm:chMax val="0"/>
          <dgm:bulletEnabled val="1"/>
        </dgm:presLayoutVars>
      </dgm:prSet>
      <dgm:spPr/>
    </dgm:pt>
    <dgm:pt modelId="{298CF450-4801-4967-8F7E-CDADA51EE667}" type="pres">
      <dgm:prSet presAssocID="{1FAA4FA9-E1C5-47EE-BB09-C6BF2CE39703}" presName="spacer" presStyleCnt="0"/>
      <dgm:spPr/>
    </dgm:pt>
    <dgm:pt modelId="{C7A50992-8863-44F7-A53A-A341F5521043}" type="pres">
      <dgm:prSet presAssocID="{394954EE-1CBE-4FCF-84AB-E5DB24D3EF53}" presName="parentText" presStyleLbl="node1" presStyleIdx="2" presStyleCnt="4">
        <dgm:presLayoutVars>
          <dgm:chMax val="0"/>
          <dgm:bulletEnabled val="1"/>
        </dgm:presLayoutVars>
      </dgm:prSet>
      <dgm:spPr/>
    </dgm:pt>
    <dgm:pt modelId="{1844946A-AEFB-47DE-AC7D-DCE6BF386F05}" type="pres">
      <dgm:prSet presAssocID="{73F09552-F57F-40DC-8D83-C7DF8CC22BAA}" presName="spacer" presStyleCnt="0"/>
      <dgm:spPr/>
    </dgm:pt>
    <dgm:pt modelId="{68BCDACC-A14A-4BC3-AA28-1F3D0289A460}" type="pres">
      <dgm:prSet presAssocID="{0BA90D49-FCEE-41A4-97D8-DC648F2DAFD5}" presName="parentText" presStyleLbl="node1" presStyleIdx="3" presStyleCnt="4">
        <dgm:presLayoutVars>
          <dgm:chMax val="0"/>
          <dgm:bulletEnabled val="1"/>
        </dgm:presLayoutVars>
      </dgm:prSet>
      <dgm:spPr/>
    </dgm:pt>
  </dgm:ptLst>
  <dgm:cxnLst>
    <dgm:cxn modelId="{D7F9F417-8FE9-4C26-8D83-ED0B543744E5}" type="presOf" srcId="{53914E83-37AB-42B2-9F71-FAFE52A5BCB5}" destId="{2AEEA64F-F0DA-45F7-8C0A-79B5A58F33AC}" srcOrd="0" destOrd="0" presId="urn:microsoft.com/office/officeart/2005/8/layout/vList2"/>
    <dgm:cxn modelId="{954C8E1A-C802-4863-A4F9-7C3F2049D198}" type="presOf" srcId="{0BA90D49-FCEE-41A4-97D8-DC648F2DAFD5}" destId="{68BCDACC-A14A-4BC3-AA28-1F3D0289A460}" srcOrd="0" destOrd="0" presId="urn:microsoft.com/office/officeart/2005/8/layout/vList2"/>
    <dgm:cxn modelId="{C60E5F42-E189-44CB-9E10-7231F00C4029}" type="presOf" srcId="{CC058BDB-887F-4F9E-BCCD-94C53AAB3E67}" destId="{566E147E-845D-4176-858C-E26BA69E8F97}" srcOrd="0" destOrd="0" presId="urn:microsoft.com/office/officeart/2005/8/layout/vList2"/>
    <dgm:cxn modelId="{60FBDB74-B461-435D-8123-8D4CC05CD48D}" srcId="{53914E83-37AB-42B2-9F71-FAFE52A5BCB5}" destId="{CC058BDB-887F-4F9E-BCCD-94C53AAB3E67}" srcOrd="1" destOrd="0" parTransId="{0E213825-39A9-4719-B8EF-E0701DA302B3}" sibTransId="{1FAA4FA9-E1C5-47EE-BB09-C6BF2CE39703}"/>
    <dgm:cxn modelId="{78AE8558-96A8-4A26-A130-B256AFE15F9B}" srcId="{53914E83-37AB-42B2-9F71-FAFE52A5BCB5}" destId="{394954EE-1CBE-4FCF-84AB-E5DB24D3EF53}" srcOrd="2" destOrd="0" parTransId="{BEDE426D-1471-4796-A81B-76F4989E4B44}" sibTransId="{73F09552-F57F-40DC-8D83-C7DF8CC22BAA}"/>
    <dgm:cxn modelId="{19060EA9-DB08-489E-B1E3-DCBB30C5BECA}" srcId="{53914E83-37AB-42B2-9F71-FAFE52A5BCB5}" destId="{0BA90D49-FCEE-41A4-97D8-DC648F2DAFD5}" srcOrd="3" destOrd="0" parTransId="{664D7EB3-A654-40E8-820E-039A4261C562}" sibTransId="{DEFD3939-0209-4486-8F18-B8F779E381BF}"/>
    <dgm:cxn modelId="{B3EFC7C0-6E8F-429D-9F9A-F9946E1DAFD4}" type="presOf" srcId="{5B1AEAE1-0157-423A-B7C6-4F66F6C73925}" destId="{42FBE64B-F9BB-4F5E-8204-08722F8B2330}" srcOrd="0" destOrd="0" presId="urn:microsoft.com/office/officeart/2005/8/layout/vList2"/>
    <dgm:cxn modelId="{373A83C8-43B3-4F2B-8091-8CFEC5675A1D}" type="presOf" srcId="{394954EE-1CBE-4FCF-84AB-E5DB24D3EF53}" destId="{C7A50992-8863-44F7-A53A-A341F5521043}" srcOrd="0" destOrd="0" presId="urn:microsoft.com/office/officeart/2005/8/layout/vList2"/>
    <dgm:cxn modelId="{F4EB6CD7-9FDD-4499-83FF-8B1FB0AB5870}" srcId="{53914E83-37AB-42B2-9F71-FAFE52A5BCB5}" destId="{5B1AEAE1-0157-423A-B7C6-4F66F6C73925}" srcOrd="0" destOrd="0" parTransId="{CE0CD71E-AA64-47C4-B4F5-A91719F36019}" sibTransId="{BF5C4745-C13C-463D-B27F-C5D6A005B5C9}"/>
    <dgm:cxn modelId="{E77307C3-0C78-46CE-87C4-0B249B7026DA}" type="presParOf" srcId="{2AEEA64F-F0DA-45F7-8C0A-79B5A58F33AC}" destId="{42FBE64B-F9BB-4F5E-8204-08722F8B2330}" srcOrd="0" destOrd="0" presId="urn:microsoft.com/office/officeart/2005/8/layout/vList2"/>
    <dgm:cxn modelId="{A146DFD9-E98C-4F31-BE85-84DDE59C1CCA}" type="presParOf" srcId="{2AEEA64F-F0DA-45F7-8C0A-79B5A58F33AC}" destId="{ED26A468-97DD-47F8-88EE-1D73ADF2DDD9}" srcOrd="1" destOrd="0" presId="urn:microsoft.com/office/officeart/2005/8/layout/vList2"/>
    <dgm:cxn modelId="{740D91C7-C362-4CCB-9ADB-ECC613BCBFB6}" type="presParOf" srcId="{2AEEA64F-F0DA-45F7-8C0A-79B5A58F33AC}" destId="{566E147E-845D-4176-858C-E26BA69E8F97}" srcOrd="2" destOrd="0" presId="urn:microsoft.com/office/officeart/2005/8/layout/vList2"/>
    <dgm:cxn modelId="{149A2208-DA7D-4666-95B7-1F340216FABD}" type="presParOf" srcId="{2AEEA64F-F0DA-45F7-8C0A-79B5A58F33AC}" destId="{298CF450-4801-4967-8F7E-CDADA51EE667}" srcOrd="3" destOrd="0" presId="urn:microsoft.com/office/officeart/2005/8/layout/vList2"/>
    <dgm:cxn modelId="{8A882C2F-8B81-4EAA-A066-92F43AC92763}" type="presParOf" srcId="{2AEEA64F-F0DA-45F7-8C0A-79B5A58F33AC}" destId="{C7A50992-8863-44F7-A53A-A341F5521043}" srcOrd="4" destOrd="0" presId="urn:microsoft.com/office/officeart/2005/8/layout/vList2"/>
    <dgm:cxn modelId="{F452DDD8-F40B-4F5D-8B9C-44947E734F07}" type="presParOf" srcId="{2AEEA64F-F0DA-45F7-8C0A-79B5A58F33AC}" destId="{1844946A-AEFB-47DE-AC7D-DCE6BF386F05}" srcOrd="5" destOrd="0" presId="urn:microsoft.com/office/officeart/2005/8/layout/vList2"/>
    <dgm:cxn modelId="{D6003D17-B485-48C4-986D-0C60400E69BF}" type="presParOf" srcId="{2AEEA64F-F0DA-45F7-8C0A-79B5A58F33AC}" destId="{68BCDACC-A14A-4BC3-AA28-1F3D0289A46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BEA623-E1E1-409B-BA16-AFA7A7E9C01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0D343E0-2494-4EE8-8AD0-6386DC531F7E}">
      <dgm:prSet/>
      <dgm:spPr/>
      <dgm:t>
        <a:bodyPr/>
        <a:lstStyle/>
        <a:p>
          <a:r>
            <a:rPr lang="en-US"/>
            <a:t>Core Subjects- English, Maths, Irish, MFL, PE, DS, SPHE,CG</a:t>
          </a:r>
        </a:p>
      </dgm:t>
    </dgm:pt>
    <dgm:pt modelId="{63A65DBF-088D-4391-82E0-F0DBCF4BDF74}" type="parTrans" cxnId="{EC5708A9-03FC-4907-A40D-1E7178EDEE71}">
      <dgm:prSet/>
      <dgm:spPr/>
      <dgm:t>
        <a:bodyPr/>
        <a:lstStyle/>
        <a:p>
          <a:endParaRPr lang="en-US"/>
        </a:p>
      </dgm:t>
    </dgm:pt>
    <dgm:pt modelId="{84C506BA-77FB-4F08-AC03-A38A81A64CF0}" type="sibTrans" cxnId="{EC5708A9-03FC-4907-A40D-1E7178EDEE71}">
      <dgm:prSet/>
      <dgm:spPr/>
      <dgm:t>
        <a:bodyPr/>
        <a:lstStyle/>
        <a:p>
          <a:endParaRPr lang="en-US"/>
        </a:p>
      </dgm:t>
    </dgm:pt>
    <dgm:pt modelId="{E7942E3B-B9E5-4BE9-B0B4-C760373DE743}">
      <dgm:prSet/>
      <dgm:spPr/>
      <dgm:t>
        <a:bodyPr/>
        <a:lstStyle/>
        <a:p>
          <a:r>
            <a:rPr lang="en-US"/>
            <a:t>Subject Sampling- Geog,Hist, HEC, Bus, Acc, Ag Sc, Phys, Biol, Chem, WTec, Engi, DCG, Art, Music</a:t>
          </a:r>
        </a:p>
      </dgm:t>
    </dgm:pt>
    <dgm:pt modelId="{2A796D70-D6F2-4E18-A590-183BFD0E6075}" type="parTrans" cxnId="{50489ADA-ABB2-4BF3-8511-51D59E4720ED}">
      <dgm:prSet/>
      <dgm:spPr/>
      <dgm:t>
        <a:bodyPr/>
        <a:lstStyle/>
        <a:p>
          <a:endParaRPr lang="en-US"/>
        </a:p>
      </dgm:t>
    </dgm:pt>
    <dgm:pt modelId="{A0871F11-65F5-40BF-89B4-0AB72DE2B30E}" type="sibTrans" cxnId="{50489ADA-ABB2-4BF3-8511-51D59E4720ED}">
      <dgm:prSet/>
      <dgm:spPr/>
      <dgm:t>
        <a:bodyPr/>
        <a:lstStyle/>
        <a:p>
          <a:endParaRPr lang="en-US"/>
        </a:p>
      </dgm:t>
    </dgm:pt>
    <dgm:pt modelId="{2EC41CFB-4B8D-4894-A1E0-D9BBAA9F9FE5}">
      <dgm:prSet/>
      <dgm:spPr/>
      <dgm:t>
        <a:bodyPr/>
        <a:lstStyle/>
        <a:p>
          <a:r>
            <a:rPr lang="en-US"/>
            <a:t>TY Specific Subjects- Active Schools, Future Leaders, Junk </a:t>
          </a:r>
          <a:r>
            <a:rPr lang="en-US" err="1"/>
            <a:t>Kouture</a:t>
          </a:r>
          <a:r>
            <a:rPr lang="en-US"/>
            <a:t>, Erasmus, OGS, YSI, Sustainability, CS, Drama</a:t>
          </a:r>
        </a:p>
      </dgm:t>
    </dgm:pt>
    <dgm:pt modelId="{DB02E88F-82A7-4FDD-B6AE-969FE74EBCCB}" type="parTrans" cxnId="{1E3CB6FF-0510-4CF9-9091-B3ED82A16C1B}">
      <dgm:prSet/>
      <dgm:spPr/>
      <dgm:t>
        <a:bodyPr/>
        <a:lstStyle/>
        <a:p>
          <a:endParaRPr lang="en-US"/>
        </a:p>
      </dgm:t>
    </dgm:pt>
    <dgm:pt modelId="{EDFE6DB4-311A-4C68-B654-2C1262E48992}" type="sibTrans" cxnId="{1E3CB6FF-0510-4CF9-9091-B3ED82A16C1B}">
      <dgm:prSet/>
      <dgm:spPr/>
      <dgm:t>
        <a:bodyPr/>
        <a:lstStyle/>
        <a:p>
          <a:endParaRPr lang="en-US"/>
        </a:p>
      </dgm:t>
    </dgm:pt>
    <dgm:pt modelId="{84E2BF95-2BDC-4099-AD00-7BDD195637BE}">
      <dgm:prSet/>
      <dgm:spPr/>
      <dgm:t>
        <a:bodyPr/>
        <a:lstStyle/>
        <a:p>
          <a:pPr rtl="0"/>
          <a:r>
            <a:rPr lang="en-US"/>
            <a:t>Specific Learning Days/ Experiences- Segway,</a:t>
          </a:r>
          <a:r>
            <a:rPr lang="en-US">
              <a:latin typeface="Calibri Light" panose="020F0302020204030204"/>
            </a:rPr>
            <a:t> School Show </a:t>
          </a:r>
          <a:r>
            <a:rPr lang="en-US"/>
            <a:t> Zumba, World Skills, </a:t>
          </a:r>
          <a:r>
            <a:rPr lang="en-US" err="1"/>
            <a:t>Gaisce</a:t>
          </a:r>
          <a:r>
            <a:rPr lang="en-US"/>
            <a:t>, Work Experience, Adventure Centre Trip, Coaching , </a:t>
          </a:r>
          <a:r>
            <a:rPr lang="en-US" err="1"/>
            <a:t>Borris</a:t>
          </a:r>
          <a:r>
            <a:rPr lang="en-US"/>
            <a:t> Bugle, Barista, </a:t>
          </a:r>
          <a:r>
            <a:rPr lang="en-US" err="1"/>
            <a:t>Inspireland</a:t>
          </a:r>
          <a:r>
            <a:rPr lang="en-US"/>
            <a:t> </a:t>
          </a:r>
          <a:r>
            <a:rPr lang="en-US" err="1"/>
            <a:t>Workshop,Paired</a:t>
          </a:r>
          <a:r>
            <a:rPr lang="en-US"/>
            <a:t> Reading to name but a few</a:t>
          </a:r>
        </a:p>
      </dgm:t>
    </dgm:pt>
    <dgm:pt modelId="{17A1225E-0260-4F09-9598-1A37C61C520D}" type="parTrans" cxnId="{4E525873-0E85-483D-AB6E-065BA5CE1B3E}">
      <dgm:prSet/>
      <dgm:spPr/>
      <dgm:t>
        <a:bodyPr/>
        <a:lstStyle/>
        <a:p>
          <a:endParaRPr lang="en-US"/>
        </a:p>
      </dgm:t>
    </dgm:pt>
    <dgm:pt modelId="{C6B81471-709A-41E2-8848-C4E291F536E3}" type="sibTrans" cxnId="{4E525873-0E85-483D-AB6E-065BA5CE1B3E}">
      <dgm:prSet/>
      <dgm:spPr/>
      <dgm:t>
        <a:bodyPr/>
        <a:lstStyle/>
        <a:p>
          <a:endParaRPr lang="en-US"/>
        </a:p>
      </dgm:t>
    </dgm:pt>
    <dgm:pt modelId="{2A6D9D2A-839E-4C51-828C-3751460DACF4}" type="pres">
      <dgm:prSet presAssocID="{CEBEA623-E1E1-409B-BA16-AFA7A7E9C01D}" presName="linear" presStyleCnt="0">
        <dgm:presLayoutVars>
          <dgm:animLvl val="lvl"/>
          <dgm:resizeHandles val="exact"/>
        </dgm:presLayoutVars>
      </dgm:prSet>
      <dgm:spPr/>
    </dgm:pt>
    <dgm:pt modelId="{69CC0B38-EA4C-465F-A088-83A7433FC9F4}" type="pres">
      <dgm:prSet presAssocID="{40D343E0-2494-4EE8-8AD0-6386DC531F7E}" presName="parentText" presStyleLbl="node1" presStyleIdx="0" presStyleCnt="4">
        <dgm:presLayoutVars>
          <dgm:chMax val="0"/>
          <dgm:bulletEnabled val="1"/>
        </dgm:presLayoutVars>
      </dgm:prSet>
      <dgm:spPr/>
    </dgm:pt>
    <dgm:pt modelId="{9D4211D3-934C-4DC6-AA51-3831E9F05149}" type="pres">
      <dgm:prSet presAssocID="{84C506BA-77FB-4F08-AC03-A38A81A64CF0}" presName="spacer" presStyleCnt="0"/>
      <dgm:spPr/>
    </dgm:pt>
    <dgm:pt modelId="{A2BE6E38-16DF-4F82-A9F5-E78B38B79531}" type="pres">
      <dgm:prSet presAssocID="{E7942E3B-B9E5-4BE9-B0B4-C760373DE743}" presName="parentText" presStyleLbl="node1" presStyleIdx="1" presStyleCnt="4">
        <dgm:presLayoutVars>
          <dgm:chMax val="0"/>
          <dgm:bulletEnabled val="1"/>
        </dgm:presLayoutVars>
      </dgm:prSet>
      <dgm:spPr/>
    </dgm:pt>
    <dgm:pt modelId="{C2303FA8-CAD7-487E-85CD-BD30C88BD034}" type="pres">
      <dgm:prSet presAssocID="{A0871F11-65F5-40BF-89B4-0AB72DE2B30E}" presName="spacer" presStyleCnt="0"/>
      <dgm:spPr/>
    </dgm:pt>
    <dgm:pt modelId="{73B56B91-E4C5-4E8B-B01E-C4D45C080A61}" type="pres">
      <dgm:prSet presAssocID="{2EC41CFB-4B8D-4894-A1E0-D9BBAA9F9FE5}" presName="parentText" presStyleLbl="node1" presStyleIdx="2" presStyleCnt="4">
        <dgm:presLayoutVars>
          <dgm:chMax val="0"/>
          <dgm:bulletEnabled val="1"/>
        </dgm:presLayoutVars>
      </dgm:prSet>
      <dgm:spPr/>
    </dgm:pt>
    <dgm:pt modelId="{CD92E703-6FD9-45E3-A11A-0AB7FFC78FD8}" type="pres">
      <dgm:prSet presAssocID="{EDFE6DB4-311A-4C68-B654-2C1262E48992}" presName="spacer" presStyleCnt="0"/>
      <dgm:spPr/>
    </dgm:pt>
    <dgm:pt modelId="{BF529CFC-317B-4A64-A3AF-C46C6C2BEE8C}" type="pres">
      <dgm:prSet presAssocID="{84E2BF95-2BDC-4099-AD00-7BDD195637BE}" presName="parentText" presStyleLbl="node1" presStyleIdx="3" presStyleCnt="4">
        <dgm:presLayoutVars>
          <dgm:chMax val="0"/>
          <dgm:bulletEnabled val="1"/>
        </dgm:presLayoutVars>
      </dgm:prSet>
      <dgm:spPr/>
    </dgm:pt>
  </dgm:ptLst>
  <dgm:cxnLst>
    <dgm:cxn modelId="{64678307-2C8E-4574-857F-78A3C84D47A0}" type="presOf" srcId="{2EC41CFB-4B8D-4894-A1E0-D9BBAA9F9FE5}" destId="{73B56B91-E4C5-4E8B-B01E-C4D45C080A61}" srcOrd="0" destOrd="0" presId="urn:microsoft.com/office/officeart/2005/8/layout/vList2"/>
    <dgm:cxn modelId="{0CA57112-2B88-4339-93FA-F141009A241D}" type="presOf" srcId="{E7942E3B-B9E5-4BE9-B0B4-C760373DE743}" destId="{A2BE6E38-16DF-4F82-A9F5-E78B38B79531}" srcOrd="0" destOrd="0" presId="urn:microsoft.com/office/officeart/2005/8/layout/vList2"/>
    <dgm:cxn modelId="{7061C75F-C838-4786-8374-51936938778E}" type="presOf" srcId="{84E2BF95-2BDC-4099-AD00-7BDD195637BE}" destId="{BF529CFC-317B-4A64-A3AF-C46C6C2BEE8C}" srcOrd="0" destOrd="0" presId="urn:microsoft.com/office/officeart/2005/8/layout/vList2"/>
    <dgm:cxn modelId="{4E525873-0E85-483D-AB6E-065BA5CE1B3E}" srcId="{CEBEA623-E1E1-409B-BA16-AFA7A7E9C01D}" destId="{84E2BF95-2BDC-4099-AD00-7BDD195637BE}" srcOrd="3" destOrd="0" parTransId="{17A1225E-0260-4F09-9598-1A37C61C520D}" sibTransId="{C6B81471-709A-41E2-8848-C4E291F536E3}"/>
    <dgm:cxn modelId="{D93F5892-8158-47AF-91B7-EBA645625D1F}" type="presOf" srcId="{40D343E0-2494-4EE8-8AD0-6386DC531F7E}" destId="{69CC0B38-EA4C-465F-A088-83A7433FC9F4}" srcOrd="0" destOrd="0" presId="urn:microsoft.com/office/officeart/2005/8/layout/vList2"/>
    <dgm:cxn modelId="{E763C296-46F7-415F-B382-294F72C0D31B}" type="presOf" srcId="{CEBEA623-E1E1-409B-BA16-AFA7A7E9C01D}" destId="{2A6D9D2A-839E-4C51-828C-3751460DACF4}" srcOrd="0" destOrd="0" presId="urn:microsoft.com/office/officeart/2005/8/layout/vList2"/>
    <dgm:cxn modelId="{EC5708A9-03FC-4907-A40D-1E7178EDEE71}" srcId="{CEBEA623-E1E1-409B-BA16-AFA7A7E9C01D}" destId="{40D343E0-2494-4EE8-8AD0-6386DC531F7E}" srcOrd="0" destOrd="0" parTransId="{63A65DBF-088D-4391-82E0-F0DBCF4BDF74}" sibTransId="{84C506BA-77FB-4F08-AC03-A38A81A64CF0}"/>
    <dgm:cxn modelId="{50489ADA-ABB2-4BF3-8511-51D59E4720ED}" srcId="{CEBEA623-E1E1-409B-BA16-AFA7A7E9C01D}" destId="{E7942E3B-B9E5-4BE9-B0B4-C760373DE743}" srcOrd="1" destOrd="0" parTransId="{2A796D70-D6F2-4E18-A590-183BFD0E6075}" sibTransId="{A0871F11-65F5-40BF-89B4-0AB72DE2B30E}"/>
    <dgm:cxn modelId="{1E3CB6FF-0510-4CF9-9091-B3ED82A16C1B}" srcId="{CEBEA623-E1E1-409B-BA16-AFA7A7E9C01D}" destId="{2EC41CFB-4B8D-4894-A1E0-D9BBAA9F9FE5}" srcOrd="2" destOrd="0" parTransId="{DB02E88F-82A7-4FDD-B6AE-969FE74EBCCB}" sibTransId="{EDFE6DB4-311A-4C68-B654-2C1262E48992}"/>
    <dgm:cxn modelId="{2A965800-9B30-4676-A3BA-6D27E9DF3EA1}" type="presParOf" srcId="{2A6D9D2A-839E-4C51-828C-3751460DACF4}" destId="{69CC0B38-EA4C-465F-A088-83A7433FC9F4}" srcOrd="0" destOrd="0" presId="urn:microsoft.com/office/officeart/2005/8/layout/vList2"/>
    <dgm:cxn modelId="{0E7F51D5-0C09-45F5-B2B4-D933EE68E1C2}" type="presParOf" srcId="{2A6D9D2A-839E-4C51-828C-3751460DACF4}" destId="{9D4211D3-934C-4DC6-AA51-3831E9F05149}" srcOrd="1" destOrd="0" presId="urn:microsoft.com/office/officeart/2005/8/layout/vList2"/>
    <dgm:cxn modelId="{F35CCB87-0094-404A-A75A-24D33C2504B5}" type="presParOf" srcId="{2A6D9D2A-839E-4C51-828C-3751460DACF4}" destId="{A2BE6E38-16DF-4F82-A9F5-E78B38B79531}" srcOrd="2" destOrd="0" presId="urn:microsoft.com/office/officeart/2005/8/layout/vList2"/>
    <dgm:cxn modelId="{3E2DE600-0C84-40B7-B78A-4B54828C5932}" type="presParOf" srcId="{2A6D9D2A-839E-4C51-828C-3751460DACF4}" destId="{C2303FA8-CAD7-487E-85CD-BD30C88BD034}" srcOrd="3" destOrd="0" presId="urn:microsoft.com/office/officeart/2005/8/layout/vList2"/>
    <dgm:cxn modelId="{4DA8BAE3-2610-45A7-A9DB-E42F8AD08060}" type="presParOf" srcId="{2A6D9D2A-839E-4C51-828C-3751460DACF4}" destId="{73B56B91-E4C5-4E8B-B01E-C4D45C080A61}" srcOrd="4" destOrd="0" presId="urn:microsoft.com/office/officeart/2005/8/layout/vList2"/>
    <dgm:cxn modelId="{5D5EA58D-D72B-41B2-A3EA-85AD1D58EBEA}" type="presParOf" srcId="{2A6D9D2A-839E-4C51-828C-3751460DACF4}" destId="{CD92E703-6FD9-45E3-A11A-0AB7FFC78FD8}" srcOrd="5" destOrd="0" presId="urn:microsoft.com/office/officeart/2005/8/layout/vList2"/>
    <dgm:cxn modelId="{44E9C80F-2C8D-43CD-9579-956AB71F3EC3}" type="presParOf" srcId="{2A6D9D2A-839E-4C51-828C-3751460DACF4}" destId="{BF529CFC-317B-4A64-A3AF-C46C6C2BEE8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1D5F15-47BE-454B-93C9-2AEBDBEE1A2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42B9B54-A32B-462D-AE50-B152A1B6CFD7}">
      <dgm:prSet/>
      <dgm:spPr/>
      <dgm:t>
        <a:bodyPr/>
        <a:lstStyle/>
        <a:p>
          <a:r>
            <a:rPr lang="en-US"/>
            <a:t>Outside agencies, colleges, universities, the defence forces, law society, RCSI …... </a:t>
          </a:r>
        </a:p>
      </dgm:t>
    </dgm:pt>
    <dgm:pt modelId="{4861AC15-5DED-4675-A1EC-463834458191}" type="parTrans" cxnId="{EA2E3644-A601-45DC-AB4E-5B633D33A061}">
      <dgm:prSet/>
      <dgm:spPr/>
      <dgm:t>
        <a:bodyPr/>
        <a:lstStyle/>
        <a:p>
          <a:endParaRPr lang="en-US"/>
        </a:p>
      </dgm:t>
    </dgm:pt>
    <dgm:pt modelId="{45C2E688-920F-406B-B14C-6E65A1AC51B9}" type="sibTrans" cxnId="{EA2E3644-A601-45DC-AB4E-5B633D33A061}">
      <dgm:prSet/>
      <dgm:spPr/>
      <dgm:t>
        <a:bodyPr/>
        <a:lstStyle/>
        <a:p>
          <a:endParaRPr lang="en-US"/>
        </a:p>
      </dgm:t>
    </dgm:pt>
    <dgm:pt modelId="{F86332FC-C872-4B03-9C77-4CAA8A68D652}">
      <dgm:prSet/>
      <dgm:spPr/>
      <dgm:t>
        <a:bodyPr/>
        <a:lstStyle/>
        <a:p>
          <a:r>
            <a:rPr lang="en-US"/>
            <a:t>Offer TY students the opportunity to sample their courses, investigate careers …..</a:t>
          </a:r>
        </a:p>
      </dgm:t>
    </dgm:pt>
    <dgm:pt modelId="{ED66D5F3-C651-48B2-943D-4741A3F782FA}" type="parTrans" cxnId="{D70297F8-0874-4A8C-9C03-6A1F98EABE0F}">
      <dgm:prSet/>
      <dgm:spPr/>
      <dgm:t>
        <a:bodyPr/>
        <a:lstStyle/>
        <a:p>
          <a:endParaRPr lang="en-US"/>
        </a:p>
      </dgm:t>
    </dgm:pt>
    <dgm:pt modelId="{5C1AC36E-8DB9-419F-A9CB-33FD927F02C2}" type="sibTrans" cxnId="{D70297F8-0874-4A8C-9C03-6A1F98EABE0F}">
      <dgm:prSet/>
      <dgm:spPr/>
      <dgm:t>
        <a:bodyPr/>
        <a:lstStyle/>
        <a:p>
          <a:endParaRPr lang="en-US"/>
        </a:p>
      </dgm:t>
    </dgm:pt>
    <dgm:pt modelId="{E6D06237-2EF0-4C1C-A0CA-693EBBBAD2B8}">
      <dgm:prSet/>
      <dgm:spPr/>
      <dgm:t>
        <a:bodyPr/>
        <a:lstStyle/>
        <a:p>
          <a:r>
            <a:rPr lang="en-US"/>
            <a:t>Information the school gets is passed to students in Coord class, also via email and to parents on </a:t>
          </a:r>
          <a:r>
            <a:rPr lang="en-US" err="1"/>
            <a:t>VSWare</a:t>
          </a:r>
          <a:endParaRPr lang="en-US"/>
        </a:p>
      </dgm:t>
    </dgm:pt>
    <dgm:pt modelId="{54C0D9AF-CC81-459A-A394-D38B89022D93}" type="parTrans" cxnId="{A491A720-9228-4F15-9E0C-C0F682AD0E43}">
      <dgm:prSet/>
      <dgm:spPr/>
      <dgm:t>
        <a:bodyPr/>
        <a:lstStyle/>
        <a:p>
          <a:endParaRPr lang="en-US"/>
        </a:p>
      </dgm:t>
    </dgm:pt>
    <dgm:pt modelId="{D7396E43-0F97-4D87-A188-1E093F88E635}" type="sibTrans" cxnId="{A491A720-9228-4F15-9E0C-C0F682AD0E43}">
      <dgm:prSet/>
      <dgm:spPr/>
      <dgm:t>
        <a:bodyPr/>
        <a:lstStyle/>
        <a:p>
          <a:endParaRPr lang="en-US"/>
        </a:p>
      </dgm:t>
    </dgm:pt>
    <dgm:pt modelId="{F9C1F339-6821-4D41-9FB7-EB6E7A84D2F1}" type="pres">
      <dgm:prSet presAssocID="{5C1D5F15-47BE-454B-93C9-2AEBDBEE1A2E}" presName="linear" presStyleCnt="0">
        <dgm:presLayoutVars>
          <dgm:animLvl val="lvl"/>
          <dgm:resizeHandles val="exact"/>
        </dgm:presLayoutVars>
      </dgm:prSet>
      <dgm:spPr/>
    </dgm:pt>
    <dgm:pt modelId="{F2D91F86-A4AB-4DC9-87A9-5ADC2F250350}" type="pres">
      <dgm:prSet presAssocID="{042B9B54-A32B-462D-AE50-B152A1B6CFD7}" presName="parentText" presStyleLbl="node1" presStyleIdx="0" presStyleCnt="3">
        <dgm:presLayoutVars>
          <dgm:chMax val="0"/>
          <dgm:bulletEnabled val="1"/>
        </dgm:presLayoutVars>
      </dgm:prSet>
      <dgm:spPr/>
    </dgm:pt>
    <dgm:pt modelId="{4FDB1864-816D-4034-ACED-A870D066533C}" type="pres">
      <dgm:prSet presAssocID="{45C2E688-920F-406B-B14C-6E65A1AC51B9}" presName="spacer" presStyleCnt="0"/>
      <dgm:spPr/>
    </dgm:pt>
    <dgm:pt modelId="{D7FB5988-8965-4D5B-9B60-6305F881F147}" type="pres">
      <dgm:prSet presAssocID="{F86332FC-C872-4B03-9C77-4CAA8A68D652}" presName="parentText" presStyleLbl="node1" presStyleIdx="1" presStyleCnt="3">
        <dgm:presLayoutVars>
          <dgm:chMax val="0"/>
          <dgm:bulletEnabled val="1"/>
        </dgm:presLayoutVars>
      </dgm:prSet>
      <dgm:spPr/>
    </dgm:pt>
    <dgm:pt modelId="{200BCB76-A7D3-4042-BE88-D61F15B2A951}" type="pres">
      <dgm:prSet presAssocID="{5C1AC36E-8DB9-419F-A9CB-33FD927F02C2}" presName="spacer" presStyleCnt="0"/>
      <dgm:spPr/>
    </dgm:pt>
    <dgm:pt modelId="{B1C9C967-A36B-44D9-84D7-AE592FA48857}" type="pres">
      <dgm:prSet presAssocID="{E6D06237-2EF0-4C1C-A0CA-693EBBBAD2B8}" presName="parentText" presStyleLbl="node1" presStyleIdx="2" presStyleCnt="3">
        <dgm:presLayoutVars>
          <dgm:chMax val="0"/>
          <dgm:bulletEnabled val="1"/>
        </dgm:presLayoutVars>
      </dgm:prSet>
      <dgm:spPr/>
    </dgm:pt>
  </dgm:ptLst>
  <dgm:cxnLst>
    <dgm:cxn modelId="{A491A720-9228-4F15-9E0C-C0F682AD0E43}" srcId="{5C1D5F15-47BE-454B-93C9-2AEBDBEE1A2E}" destId="{E6D06237-2EF0-4C1C-A0CA-693EBBBAD2B8}" srcOrd="2" destOrd="0" parTransId="{54C0D9AF-CC81-459A-A394-D38B89022D93}" sibTransId="{D7396E43-0F97-4D87-A188-1E093F88E635}"/>
    <dgm:cxn modelId="{EA2E3644-A601-45DC-AB4E-5B633D33A061}" srcId="{5C1D5F15-47BE-454B-93C9-2AEBDBEE1A2E}" destId="{042B9B54-A32B-462D-AE50-B152A1B6CFD7}" srcOrd="0" destOrd="0" parTransId="{4861AC15-5DED-4675-A1EC-463834458191}" sibTransId="{45C2E688-920F-406B-B14C-6E65A1AC51B9}"/>
    <dgm:cxn modelId="{844040AD-8233-419C-B46F-E147C2FCE774}" type="presOf" srcId="{F86332FC-C872-4B03-9C77-4CAA8A68D652}" destId="{D7FB5988-8965-4D5B-9B60-6305F881F147}" srcOrd="0" destOrd="0" presId="urn:microsoft.com/office/officeart/2005/8/layout/vList2"/>
    <dgm:cxn modelId="{5F955FBB-326C-4740-BA27-2BD3189A699B}" type="presOf" srcId="{5C1D5F15-47BE-454B-93C9-2AEBDBEE1A2E}" destId="{F9C1F339-6821-4D41-9FB7-EB6E7A84D2F1}" srcOrd="0" destOrd="0" presId="urn:microsoft.com/office/officeart/2005/8/layout/vList2"/>
    <dgm:cxn modelId="{DAC692D7-F18E-4B43-AFFD-3EEBD3E51C6C}" type="presOf" srcId="{042B9B54-A32B-462D-AE50-B152A1B6CFD7}" destId="{F2D91F86-A4AB-4DC9-87A9-5ADC2F250350}" srcOrd="0" destOrd="0" presId="urn:microsoft.com/office/officeart/2005/8/layout/vList2"/>
    <dgm:cxn modelId="{D74839ED-473B-4A25-99C4-FA6448EEA290}" type="presOf" srcId="{E6D06237-2EF0-4C1C-A0CA-693EBBBAD2B8}" destId="{B1C9C967-A36B-44D9-84D7-AE592FA48857}" srcOrd="0" destOrd="0" presId="urn:microsoft.com/office/officeart/2005/8/layout/vList2"/>
    <dgm:cxn modelId="{D70297F8-0874-4A8C-9C03-6A1F98EABE0F}" srcId="{5C1D5F15-47BE-454B-93C9-2AEBDBEE1A2E}" destId="{F86332FC-C872-4B03-9C77-4CAA8A68D652}" srcOrd="1" destOrd="0" parTransId="{ED66D5F3-C651-48B2-943D-4741A3F782FA}" sibTransId="{5C1AC36E-8DB9-419F-A9CB-33FD927F02C2}"/>
    <dgm:cxn modelId="{44BA1AE8-9259-497D-99F8-7F03B6556AA4}" type="presParOf" srcId="{F9C1F339-6821-4D41-9FB7-EB6E7A84D2F1}" destId="{F2D91F86-A4AB-4DC9-87A9-5ADC2F250350}" srcOrd="0" destOrd="0" presId="urn:microsoft.com/office/officeart/2005/8/layout/vList2"/>
    <dgm:cxn modelId="{C4FB2F0A-9C4C-4293-A064-13B5D8C7904C}" type="presParOf" srcId="{F9C1F339-6821-4D41-9FB7-EB6E7A84D2F1}" destId="{4FDB1864-816D-4034-ACED-A870D066533C}" srcOrd="1" destOrd="0" presId="urn:microsoft.com/office/officeart/2005/8/layout/vList2"/>
    <dgm:cxn modelId="{52CBA0D5-1422-44C4-B193-9BD01B98B73E}" type="presParOf" srcId="{F9C1F339-6821-4D41-9FB7-EB6E7A84D2F1}" destId="{D7FB5988-8965-4D5B-9B60-6305F881F147}" srcOrd="2" destOrd="0" presId="urn:microsoft.com/office/officeart/2005/8/layout/vList2"/>
    <dgm:cxn modelId="{6C2DF994-A8C2-4B23-8D33-4122CE13D70B}" type="presParOf" srcId="{F9C1F339-6821-4D41-9FB7-EB6E7A84D2F1}" destId="{200BCB76-A7D3-4042-BE88-D61F15B2A951}" srcOrd="3" destOrd="0" presId="urn:microsoft.com/office/officeart/2005/8/layout/vList2"/>
    <dgm:cxn modelId="{3B618366-0F38-44EE-ADCF-684ACAE62591}" type="presParOf" srcId="{F9C1F339-6821-4D41-9FB7-EB6E7A84D2F1}" destId="{B1C9C967-A36B-44D9-84D7-AE592FA4885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B64C52-0502-426A-BB6C-F8F56278D6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106847B-0BC6-4A1B-BF7A-507C7BE1D55E}">
      <dgm:prSet/>
      <dgm:spPr/>
      <dgm:t>
        <a:bodyPr/>
        <a:lstStyle/>
        <a:p>
          <a:r>
            <a:rPr lang="en-US"/>
            <a:t>Every TY Student every school day:</a:t>
          </a:r>
        </a:p>
      </dgm:t>
    </dgm:pt>
    <dgm:pt modelId="{C829C081-023E-41ED-9459-9677C313EF09}" type="parTrans" cxnId="{BA816315-D9E4-4DD9-A060-C2DA31EF56D0}">
      <dgm:prSet/>
      <dgm:spPr/>
      <dgm:t>
        <a:bodyPr/>
        <a:lstStyle/>
        <a:p>
          <a:endParaRPr lang="en-US"/>
        </a:p>
      </dgm:t>
    </dgm:pt>
    <dgm:pt modelId="{F730F8A6-CC84-4603-8205-355BF73B7DB5}" type="sibTrans" cxnId="{BA816315-D9E4-4DD9-A060-C2DA31EF56D0}">
      <dgm:prSet/>
      <dgm:spPr/>
      <dgm:t>
        <a:bodyPr/>
        <a:lstStyle/>
        <a:p>
          <a:endParaRPr lang="en-US"/>
        </a:p>
      </dgm:t>
    </dgm:pt>
    <dgm:pt modelId="{D73389FD-164A-4387-903F-C088A4BDD0B0}">
      <dgm:prSet/>
      <dgm:spPr/>
      <dgm:t>
        <a:bodyPr/>
        <a:lstStyle/>
        <a:p>
          <a:r>
            <a:rPr lang="en-US"/>
            <a:t>TY Journal, </a:t>
          </a:r>
        </a:p>
      </dgm:t>
    </dgm:pt>
    <dgm:pt modelId="{CFE3B916-303D-4D8F-AEB3-4CB5A259ACED}" type="parTrans" cxnId="{AABD8B7C-B202-4A62-B6E6-721E7609ECE4}">
      <dgm:prSet/>
      <dgm:spPr/>
      <dgm:t>
        <a:bodyPr/>
        <a:lstStyle/>
        <a:p>
          <a:endParaRPr lang="en-US"/>
        </a:p>
      </dgm:t>
    </dgm:pt>
    <dgm:pt modelId="{3E0A4A5F-BC16-4F72-8E0A-AA6005B91196}" type="sibTrans" cxnId="{AABD8B7C-B202-4A62-B6E6-721E7609ECE4}">
      <dgm:prSet/>
      <dgm:spPr/>
      <dgm:t>
        <a:bodyPr/>
        <a:lstStyle/>
        <a:p>
          <a:endParaRPr lang="en-US"/>
        </a:p>
      </dgm:t>
    </dgm:pt>
    <dgm:pt modelId="{8B1EBBA1-A6E6-471A-A03D-BDFE2DD263DF}">
      <dgm:prSet/>
      <dgm:spPr/>
      <dgm:t>
        <a:bodyPr/>
        <a:lstStyle/>
        <a:p>
          <a:r>
            <a:rPr lang="en-US"/>
            <a:t>Fully Charged </a:t>
          </a:r>
          <a:r>
            <a:rPr lang="en-US" err="1"/>
            <a:t>IPAD,Pens</a:t>
          </a:r>
          <a:r>
            <a:rPr lang="en-US"/>
            <a:t>, pencils, </a:t>
          </a:r>
        </a:p>
      </dgm:t>
    </dgm:pt>
    <dgm:pt modelId="{26CA881B-B6FD-45B7-8BF6-90FB9764E829}" type="parTrans" cxnId="{C48EE078-5C8C-4AAD-97AC-0BDF2967F80D}">
      <dgm:prSet/>
      <dgm:spPr/>
      <dgm:t>
        <a:bodyPr/>
        <a:lstStyle/>
        <a:p>
          <a:endParaRPr lang="en-US"/>
        </a:p>
      </dgm:t>
    </dgm:pt>
    <dgm:pt modelId="{28421E20-F54B-483D-AA3E-F8083B9B2F63}" type="sibTrans" cxnId="{C48EE078-5C8C-4AAD-97AC-0BDF2967F80D}">
      <dgm:prSet/>
      <dgm:spPr/>
      <dgm:t>
        <a:bodyPr/>
        <a:lstStyle/>
        <a:p>
          <a:endParaRPr lang="en-US"/>
        </a:p>
      </dgm:t>
    </dgm:pt>
    <dgm:pt modelId="{47D91362-32A2-4B78-912F-CD0FF9020ED7}">
      <dgm:prSet/>
      <dgm:spPr/>
      <dgm:t>
        <a:bodyPr/>
        <a:lstStyle/>
        <a:p>
          <a:r>
            <a:rPr lang="en-US"/>
            <a:t>A4 refil pad </a:t>
          </a:r>
        </a:p>
      </dgm:t>
    </dgm:pt>
    <dgm:pt modelId="{71B8193C-6702-4E96-9754-886C661354CA}" type="parTrans" cxnId="{76035AF1-3A82-4E96-98BD-3F2F9CCAB743}">
      <dgm:prSet/>
      <dgm:spPr/>
      <dgm:t>
        <a:bodyPr/>
        <a:lstStyle/>
        <a:p>
          <a:endParaRPr lang="en-US"/>
        </a:p>
      </dgm:t>
    </dgm:pt>
    <dgm:pt modelId="{DF017B32-47AD-407C-861C-B2DD97249B07}" type="sibTrans" cxnId="{76035AF1-3A82-4E96-98BD-3F2F9CCAB743}">
      <dgm:prSet/>
      <dgm:spPr/>
      <dgm:t>
        <a:bodyPr/>
        <a:lstStyle/>
        <a:p>
          <a:endParaRPr lang="en-US"/>
        </a:p>
      </dgm:t>
    </dgm:pt>
    <dgm:pt modelId="{5F2625BF-A9CE-40B2-96EB-1DAEF597438A}">
      <dgm:prSet/>
      <dgm:spPr/>
      <dgm:t>
        <a:bodyPr/>
        <a:lstStyle/>
        <a:p>
          <a:r>
            <a:rPr lang="en-US"/>
            <a:t>relevant materials for class, advised by subject teacher</a:t>
          </a:r>
        </a:p>
      </dgm:t>
    </dgm:pt>
    <dgm:pt modelId="{64B21FB9-CC83-40F3-85B4-DA24657EF66A}" type="parTrans" cxnId="{FA6082D9-2120-4D4F-BAF9-FBA26A476A14}">
      <dgm:prSet/>
      <dgm:spPr/>
      <dgm:t>
        <a:bodyPr/>
        <a:lstStyle/>
        <a:p>
          <a:endParaRPr lang="en-US"/>
        </a:p>
      </dgm:t>
    </dgm:pt>
    <dgm:pt modelId="{0475BA28-3DFF-4FB1-BC82-BFEABC87CB85}" type="sibTrans" cxnId="{FA6082D9-2120-4D4F-BAF9-FBA26A476A14}">
      <dgm:prSet/>
      <dgm:spPr/>
      <dgm:t>
        <a:bodyPr/>
        <a:lstStyle/>
        <a:p>
          <a:endParaRPr lang="en-US"/>
        </a:p>
      </dgm:t>
    </dgm:pt>
    <dgm:pt modelId="{A1DB50DD-3967-4A08-B7D7-F61B86CEAD7A}" type="pres">
      <dgm:prSet presAssocID="{7FB64C52-0502-426A-BB6C-F8F56278D6B1}" presName="diagram" presStyleCnt="0">
        <dgm:presLayoutVars>
          <dgm:dir/>
          <dgm:resizeHandles val="exact"/>
        </dgm:presLayoutVars>
      </dgm:prSet>
      <dgm:spPr/>
    </dgm:pt>
    <dgm:pt modelId="{05AC4EE8-9A56-4D2C-BCC4-0E87B7755615}" type="pres">
      <dgm:prSet presAssocID="{1106847B-0BC6-4A1B-BF7A-507C7BE1D55E}" presName="node" presStyleLbl="node1" presStyleIdx="0" presStyleCnt="5">
        <dgm:presLayoutVars>
          <dgm:bulletEnabled val="1"/>
        </dgm:presLayoutVars>
      </dgm:prSet>
      <dgm:spPr/>
    </dgm:pt>
    <dgm:pt modelId="{6CA0188A-187B-4B41-98A1-5869370BE5CF}" type="pres">
      <dgm:prSet presAssocID="{F730F8A6-CC84-4603-8205-355BF73B7DB5}" presName="sibTrans" presStyleCnt="0"/>
      <dgm:spPr/>
    </dgm:pt>
    <dgm:pt modelId="{EBB01764-11D0-47E2-8FAF-16432A7E8E27}" type="pres">
      <dgm:prSet presAssocID="{D73389FD-164A-4387-903F-C088A4BDD0B0}" presName="node" presStyleLbl="node1" presStyleIdx="1" presStyleCnt="5">
        <dgm:presLayoutVars>
          <dgm:bulletEnabled val="1"/>
        </dgm:presLayoutVars>
      </dgm:prSet>
      <dgm:spPr/>
    </dgm:pt>
    <dgm:pt modelId="{42BEB261-13BD-4807-B18C-E577F99EF5C0}" type="pres">
      <dgm:prSet presAssocID="{3E0A4A5F-BC16-4F72-8E0A-AA6005B91196}" presName="sibTrans" presStyleCnt="0"/>
      <dgm:spPr/>
    </dgm:pt>
    <dgm:pt modelId="{5E2AF7B8-DA5E-4686-8B17-5DD48A7DFF54}" type="pres">
      <dgm:prSet presAssocID="{8B1EBBA1-A6E6-471A-A03D-BDFE2DD263DF}" presName="node" presStyleLbl="node1" presStyleIdx="2" presStyleCnt="5">
        <dgm:presLayoutVars>
          <dgm:bulletEnabled val="1"/>
        </dgm:presLayoutVars>
      </dgm:prSet>
      <dgm:spPr/>
    </dgm:pt>
    <dgm:pt modelId="{29BA6E68-A8F4-44A1-A50B-B65F3CA0E8CC}" type="pres">
      <dgm:prSet presAssocID="{28421E20-F54B-483D-AA3E-F8083B9B2F63}" presName="sibTrans" presStyleCnt="0"/>
      <dgm:spPr/>
    </dgm:pt>
    <dgm:pt modelId="{367E309E-FF8B-4E51-B985-2BCE9E6A43C6}" type="pres">
      <dgm:prSet presAssocID="{47D91362-32A2-4B78-912F-CD0FF9020ED7}" presName="node" presStyleLbl="node1" presStyleIdx="3" presStyleCnt="5">
        <dgm:presLayoutVars>
          <dgm:bulletEnabled val="1"/>
        </dgm:presLayoutVars>
      </dgm:prSet>
      <dgm:spPr/>
    </dgm:pt>
    <dgm:pt modelId="{FB0206E0-0F21-4855-B35F-1B1BBCAABB8F}" type="pres">
      <dgm:prSet presAssocID="{DF017B32-47AD-407C-861C-B2DD97249B07}" presName="sibTrans" presStyleCnt="0"/>
      <dgm:spPr/>
    </dgm:pt>
    <dgm:pt modelId="{EFEB5A0C-1AB9-44C9-8DE3-E4FEF0B8B9C3}" type="pres">
      <dgm:prSet presAssocID="{5F2625BF-A9CE-40B2-96EB-1DAEF597438A}" presName="node" presStyleLbl="node1" presStyleIdx="4" presStyleCnt="5">
        <dgm:presLayoutVars>
          <dgm:bulletEnabled val="1"/>
        </dgm:presLayoutVars>
      </dgm:prSet>
      <dgm:spPr/>
    </dgm:pt>
  </dgm:ptLst>
  <dgm:cxnLst>
    <dgm:cxn modelId="{A4401D03-1A2C-4F12-88B9-19831D0C743A}" type="presOf" srcId="{D73389FD-164A-4387-903F-C088A4BDD0B0}" destId="{EBB01764-11D0-47E2-8FAF-16432A7E8E27}" srcOrd="0" destOrd="0" presId="urn:microsoft.com/office/officeart/2005/8/layout/default"/>
    <dgm:cxn modelId="{BA816315-D9E4-4DD9-A060-C2DA31EF56D0}" srcId="{7FB64C52-0502-426A-BB6C-F8F56278D6B1}" destId="{1106847B-0BC6-4A1B-BF7A-507C7BE1D55E}" srcOrd="0" destOrd="0" parTransId="{C829C081-023E-41ED-9459-9677C313EF09}" sibTransId="{F730F8A6-CC84-4603-8205-355BF73B7DB5}"/>
    <dgm:cxn modelId="{A6B0CA36-A951-419D-9813-23AEB42336E2}" type="presOf" srcId="{8B1EBBA1-A6E6-471A-A03D-BDFE2DD263DF}" destId="{5E2AF7B8-DA5E-4686-8B17-5DD48A7DFF54}" srcOrd="0" destOrd="0" presId="urn:microsoft.com/office/officeart/2005/8/layout/default"/>
    <dgm:cxn modelId="{25CD4266-5ADC-4594-8AA0-032EBD955DC3}" type="presOf" srcId="{47D91362-32A2-4B78-912F-CD0FF9020ED7}" destId="{367E309E-FF8B-4E51-B985-2BCE9E6A43C6}" srcOrd="0" destOrd="0" presId="urn:microsoft.com/office/officeart/2005/8/layout/default"/>
    <dgm:cxn modelId="{8B2DAC46-3B2C-42B1-A3C4-2C025C6B564D}" type="presOf" srcId="{7FB64C52-0502-426A-BB6C-F8F56278D6B1}" destId="{A1DB50DD-3967-4A08-B7D7-F61B86CEAD7A}" srcOrd="0" destOrd="0" presId="urn:microsoft.com/office/officeart/2005/8/layout/default"/>
    <dgm:cxn modelId="{C48EE078-5C8C-4AAD-97AC-0BDF2967F80D}" srcId="{7FB64C52-0502-426A-BB6C-F8F56278D6B1}" destId="{8B1EBBA1-A6E6-471A-A03D-BDFE2DD263DF}" srcOrd="2" destOrd="0" parTransId="{26CA881B-B6FD-45B7-8BF6-90FB9764E829}" sibTransId="{28421E20-F54B-483D-AA3E-F8083B9B2F63}"/>
    <dgm:cxn modelId="{AABD8B7C-B202-4A62-B6E6-721E7609ECE4}" srcId="{7FB64C52-0502-426A-BB6C-F8F56278D6B1}" destId="{D73389FD-164A-4387-903F-C088A4BDD0B0}" srcOrd="1" destOrd="0" parTransId="{CFE3B916-303D-4D8F-AEB3-4CB5A259ACED}" sibTransId="{3E0A4A5F-BC16-4F72-8E0A-AA6005B91196}"/>
    <dgm:cxn modelId="{25185696-3E3C-4268-B4A3-19BF043D554A}" type="presOf" srcId="{5F2625BF-A9CE-40B2-96EB-1DAEF597438A}" destId="{EFEB5A0C-1AB9-44C9-8DE3-E4FEF0B8B9C3}" srcOrd="0" destOrd="0" presId="urn:microsoft.com/office/officeart/2005/8/layout/default"/>
    <dgm:cxn modelId="{FA6082D9-2120-4D4F-BAF9-FBA26A476A14}" srcId="{7FB64C52-0502-426A-BB6C-F8F56278D6B1}" destId="{5F2625BF-A9CE-40B2-96EB-1DAEF597438A}" srcOrd="4" destOrd="0" parTransId="{64B21FB9-CC83-40F3-85B4-DA24657EF66A}" sibTransId="{0475BA28-3DFF-4FB1-BC82-BFEABC87CB85}"/>
    <dgm:cxn modelId="{E023B6E9-D9B8-4677-B528-2E6840E6C06D}" type="presOf" srcId="{1106847B-0BC6-4A1B-BF7A-507C7BE1D55E}" destId="{05AC4EE8-9A56-4D2C-BCC4-0E87B7755615}" srcOrd="0" destOrd="0" presId="urn:microsoft.com/office/officeart/2005/8/layout/default"/>
    <dgm:cxn modelId="{76035AF1-3A82-4E96-98BD-3F2F9CCAB743}" srcId="{7FB64C52-0502-426A-BB6C-F8F56278D6B1}" destId="{47D91362-32A2-4B78-912F-CD0FF9020ED7}" srcOrd="3" destOrd="0" parTransId="{71B8193C-6702-4E96-9754-886C661354CA}" sibTransId="{DF017B32-47AD-407C-861C-B2DD97249B07}"/>
    <dgm:cxn modelId="{5F1AD692-12DB-41D6-9B26-23E5298B2AB4}" type="presParOf" srcId="{A1DB50DD-3967-4A08-B7D7-F61B86CEAD7A}" destId="{05AC4EE8-9A56-4D2C-BCC4-0E87B7755615}" srcOrd="0" destOrd="0" presId="urn:microsoft.com/office/officeart/2005/8/layout/default"/>
    <dgm:cxn modelId="{54499200-66BE-44A2-B1B4-957FD8FBFBC2}" type="presParOf" srcId="{A1DB50DD-3967-4A08-B7D7-F61B86CEAD7A}" destId="{6CA0188A-187B-4B41-98A1-5869370BE5CF}" srcOrd="1" destOrd="0" presId="urn:microsoft.com/office/officeart/2005/8/layout/default"/>
    <dgm:cxn modelId="{AC828B6C-AFCC-4B41-98AD-8023D3EE3124}" type="presParOf" srcId="{A1DB50DD-3967-4A08-B7D7-F61B86CEAD7A}" destId="{EBB01764-11D0-47E2-8FAF-16432A7E8E27}" srcOrd="2" destOrd="0" presId="urn:microsoft.com/office/officeart/2005/8/layout/default"/>
    <dgm:cxn modelId="{AED6BC0A-235B-4404-8C50-80C54EA635CE}" type="presParOf" srcId="{A1DB50DD-3967-4A08-B7D7-F61B86CEAD7A}" destId="{42BEB261-13BD-4807-B18C-E577F99EF5C0}" srcOrd="3" destOrd="0" presId="urn:microsoft.com/office/officeart/2005/8/layout/default"/>
    <dgm:cxn modelId="{B0D980ED-A3A8-4A33-B722-37904FA573F1}" type="presParOf" srcId="{A1DB50DD-3967-4A08-B7D7-F61B86CEAD7A}" destId="{5E2AF7B8-DA5E-4686-8B17-5DD48A7DFF54}" srcOrd="4" destOrd="0" presId="urn:microsoft.com/office/officeart/2005/8/layout/default"/>
    <dgm:cxn modelId="{FAC6DDAC-FCF6-4A8E-B9ED-6FDDC62CDE60}" type="presParOf" srcId="{A1DB50DD-3967-4A08-B7D7-F61B86CEAD7A}" destId="{29BA6E68-A8F4-44A1-A50B-B65F3CA0E8CC}" srcOrd="5" destOrd="0" presId="urn:microsoft.com/office/officeart/2005/8/layout/default"/>
    <dgm:cxn modelId="{70B04696-EDBF-4F07-8743-48D63BBA1DE4}" type="presParOf" srcId="{A1DB50DD-3967-4A08-B7D7-F61B86CEAD7A}" destId="{367E309E-FF8B-4E51-B985-2BCE9E6A43C6}" srcOrd="6" destOrd="0" presId="urn:microsoft.com/office/officeart/2005/8/layout/default"/>
    <dgm:cxn modelId="{826AF4C8-6C18-46D8-A5A0-C8084FBC5FF2}" type="presParOf" srcId="{A1DB50DD-3967-4A08-B7D7-F61B86CEAD7A}" destId="{FB0206E0-0F21-4855-B35F-1B1BBCAABB8F}" srcOrd="7" destOrd="0" presId="urn:microsoft.com/office/officeart/2005/8/layout/default"/>
    <dgm:cxn modelId="{99E481FD-6D89-4D97-A715-193E1527F3FF}" type="presParOf" srcId="{A1DB50DD-3967-4A08-B7D7-F61B86CEAD7A}" destId="{EFEB5A0C-1AB9-44C9-8DE3-E4FEF0B8B9C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2A1409-5D78-4A5D-A076-0FC508BAAA85}"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2DA08D2C-BFA5-4D0E-B383-1A12116ACDD3}">
      <dgm:prSet/>
      <dgm:spPr/>
      <dgm:t>
        <a:bodyPr/>
        <a:lstStyle/>
        <a:p>
          <a:r>
            <a:rPr lang="en-US"/>
            <a:t>TY Work Experience is compulsory and an integral component of TY and takes place during  designated school calendar dates </a:t>
          </a:r>
        </a:p>
      </dgm:t>
    </dgm:pt>
    <dgm:pt modelId="{EC42045A-14FD-4131-A83B-0E6A146ECA86}" type="parTrans" cxnId="{472302C8-C32E-491C-AB77-E40506FEB89C}">
      <dgm:prSet/>
      <dgm:spPr/>
      <dgm:t>
        <a:bodyPr/>
        <a:lstStyle/>
        <a:p>
          <a:endParaRPr lang="en-US"/>
        </a:p>
      </dgm:t>
    </dgm:pt>
    <dgm:pt modelId="{A0826F59-ADEB-4990-843F-1CD08EF1537E}" type="sibTrans" cxnId="{472302C8-C32E-491C-AB77-E40506FEB89C}">
      <dgm:prSet/>
      <dgm:spPr/>
      <dgm:t>
        <a:bodyPr/>
        <a:lstStyle/>
        <a:p>
          <a:endParaRPr lang="en-US"/>
        </a:p>
      </dgm:t>
    </dgm:pt>
    <dgm:pt modelId="{732345C5-DC1B-4216-A6CE-DEE68E9CCF9D}">
      <dgm:prSet/>
      <dgm:spPr/>
      <dgm:t>
        <a:bodyPr/>
        <a:lstStyle/>
        <a:p>
          <a:r>
            <a:rPr lang="en-US"/>
            <a:t>TY Work Experience is organized by parent/guardian/student</a:t>
          </a:r>
        </a:p>
      </dgm:t>
    </dgm:pt>
    <dgm:pt modelId="{0BFB9A48-9BF6-4F21-95A2-42346035557C}" type="parTrans" cxnId="{BD871B79-CABA-4378-8D29-B56807750F50}">
      <dgm:prSet/>
      <dgm:spPr/>
      <dgm:t>
        <a:bodyPr/>
        <a:lstStyle/>
        <a:p>
          <a:endParaRPr lang="en-US"/>
        </a:p>
      </dgm:t>
    </dgm:pt>
    <dgm:pt modelId="{0AE8DF1A-6555-43FF-8876-04B51E011B37}" type="sibTrans" cxnId="{BD871B79-CABA-4378-8D29-B56807750F50}">
      <dgm:prSet/>
      <dgm:spPr/>
      <dgm:t>
        <a:bodyPr/>
        <a:lstStyle/>
        <a:p>
          <a:endParaRPr lang="en-US"/>
        </a:p>
      </dgm:t>
    </dgm:pt>
    <dgm:pt modelId="{F2DF8830-29D7-4122-BFED-294CCE0CFADE}">
      <dgm:prSet/>
      <dgm:spPr/>
      <dgm:t>
        <a:bodyPr/>
        <a:lstStyle/>
        <a:p>
          <a:r>
            <a:rPr lang="en-US"/>
            <a:t>TY Work Experience is divided into 2 blocks</a:t>
          </a:r>
        </a:p>
      </dgm:t>
    </dgm:pt>
    <dgm:pt modelId="{24D9A88B-A01C-49DF-A52A-59C1E857E69B}" type="parTrans" cxnId="{365C817F-F0C9-4072-9EC8-30054E7F3373}">
      <dgm:prSet/>
      <dgm:spPr/>
      <dgm:t>
        <a:bodyPr/>
        <a:lstStyle/>
        <a:p>
          <a:endParaRPr lang="en-US"/>
        </a:p>
      </dgm:t>
    </dgm:pt>
    <dgm:pt modelId="{664FF2DD-CDB9-439B-8D16-A679178A84E8}" type="sibTrans" cxnId="{365C817F-F0C9-4072-9EC8-30054E7F3373}">
      <dgm:prSet/>
      <dgm:spPr/>
      <dgm:t>
        <a:bodyPr/>
        <a:lstStyle/>
        <a:p>
          <a:endParaRPr lang="en-US"/>
        </a:p>
      </dgm:t>
    </dgm:pt>
    <dgm:pt modelId="{DBCA551C-3925-4659-9321-33426605E9E7}">
      <dgm:prSet/>
      <dgm:spPr/>
      <dgm:t>
        <a:bodyPr/>
        <a:lstStyle/>
        <a:p>
          <a:r>
            <a:rPr lang="en-US"/>
            <a:t>Block 1- One week duration- Oct 21</a:t>
          </a:r>
          <a:r>
            <a:rPr lang="en-US" baseline="30000"/>
            <a:t>st</a:t>
          </a:r>
          <a:r>
            <a:rPr lang="en-US"/>
            <a:t>-25th</a:t>
          </a:r>
        </a:p>
      </dgm:t>
    </dgm:pt>
    <dgm:pt modelId="{5973CF68-C82F-45A7-B12A-B5113BDE8A93}" type="parTrans" cxnId="{81E7112A-9CB6-4C57-AEC7-575911B4C1EE}">
      <dgm:prSet/>
      <dgm:spPr/>
      <dgm:t>
        <a:bodyPr/>
        <a:lstStyle/>
        <a:p>
          <a:endParaRPr lang="en-US"/>
        </a:p>
      </dgm:t>
    </dgm:pt>
    <dgm:pt modelId="{B13C7EEF-4D88-402B-AD72-12CAF465E89B}" type="sibTrans" cxnId="{81E7112A-9CB6-4C57-AEC7-575911B4C1EE}">
      <dgm:prSet/>
      <dgm:spPr/>
      <dgm:t>
        <a:bodyPr/>
        <a:lstStyle/>
        <a:p>
          <a:endParaRPr lang="en-US"/>
        </a:p>
      </dgm:t>
    </dgm:pt>
    <dgm:pt modelId="{B0C2D14E-3F91-4A45-A37C-6128CEAB991C}">
      <dgm:prSet/>
      <dgm:spPr/>
      <dgm:t>
        <a:bodyPr/>
        <a:lstStyle/>
        <a:p>
          <a:r>
            <a:rPr lang="en-US"/>
            <a:t>Block 2- Two weeks duration- May 19</a:t>
          </a:r>
          <a:r>
            <a:rPr lang="en-US" baseline="30000"/>
            <a:t>th</a:t>
          </a:r>
          <a:r>
            <a:rPr lang="en-US"/>
            <a:t>-May 30th</a:t>
          </a:r>
        </a:p>
      </dgm:t>
    </dgm:pt>
    <dgm:pt modelId="{F7137CBB-1724-4EF5-BD4C-A3C017394EE2}" type="parTrans" cxnId="{9580EACC-7AE9-45EE-9CCE-82053CB8168E}">
      <dgm:prSet/>
      <dgm:spPr/>
      <dgm:t>
        <a:bodyPr/>
        <a:lstStyle/>
        <a:p>
          <a:endParaRPr lang="en-US"/>
        </a:p>
      </dgm:t>
    </dgm:pt>
    <dgm:pt modelId="{F221A32F-6D24-47F3-AAB7-8ED87EF14FBC}" type="sibTrans" cxnId="{9580EACC-7AE9-45EE-9CCE-82053CB8168E}">
      <dgm:prSet/>
      <dgm:spPr/>
      <dgm:t>
        <a:bodyPr/>
        <a:lstStyle/>
        <a:p>
          <a:endParaRPr lang="en-US"/>
        </a:p>
      </dgm:t>
    </dgm:pt>
    <dgm:pt modelId="{ACE2EAA0-2221-40A3-A0EB-01BA2F35A8EE}" type="pres">
      <dgm:prSet presAssocID="{732A1409-5D78-4A5D-A076-0FC508BAAA85}" presName="Name0" presStyleCnt="0">
        <dgm:presLayoutVars>
          <dgm:dir/>
          <dgm:animLvl val="lvl"/>
          <dgm:resizeHandles val="exact"/>
        </dgm:presLayoutVars>
      </dgm:prSet>
      <dgm:spPr/>
    </dgm:pt>
    <dgm:pt modelId="{1C5A2527-8BF3-448F-9AB7-CD5F0DD57A24}" type="pres">
      <dgm:prSet presAssocID="{2DA08D2C-BFA5-4D0E-B383-1A12116ACDD3}" presName="linNode" presStyleCnt="0"/>
      <dgm:spPr/>
    </dgm:pt>
    <dgm:pt modelId="{A14903B0-1A7A-41BD-94E2-B5DED8F1C59A}" type="pres">
      <dgm:prSet presAssocID="{2DA08D2C-BFA5-4D0E-B383-1A12116ACDD3}" presName="parentText" presStyleLbl="node1" presStyleIdx="0" presStyleCnt="5">
        <dgm:presLayoutVars>
          <dgm:chMax val="1"/>
          <dgm:bulletEnabled val="1"/>
        </dgm:presLayoutVars>
      </dgm:prSet>
      <dgm:spPr/>
    </dgm:pt>
    <dgm:pt modelId="{90760A31-D2CE-41B9-A647-302806988D96}" type="pres">
      <dgm:prSet presAssocID="{A0826F59-ADEB-4990-843F-1CD08EF1537E}" presName="sp" presStyleCnt="0"/>
      <dgm:spPr/>
    </dgm:pt>
    <dgm:pt modelId="{3CD59ED7-A54A-41BA-9BDC-6F0A25E24883}" type="pres">
      <dgm:prSet presAssocID="{732345C5-DC1B-4216-A6CE-DEE68E9CCF9D}" presName="linNode" presStyleCnt="0"/>
      <dgm:spPr/>
    </dgm:pt>
    <dgm:pt modelId="{F4DED39D-9E68-4920-A547-7E585A8E6B4A}" type="pres">
      <dgm:prSet presAssocID="{732345C5-DC1B-4216-A6CE-DEE68E9CCF9D}" presName="parentText" presStyleLbl="node1" presStyleIdx="1" presStyleCnt="5">
        <dgm:presLayoutVars>
          <dgm:chMax val="1"/>
          <dgm:bulletEnabled val="1"/>
        </dgm:presLayoutVars>
      </dgm:prSet>
      <dgm:spPr/>
    </dgm:pt>
    <dgm:pt modelId="{99D0316A-35B4-413A-90BC-2A43E8DD3B7D}" type="pres">
      <dgm:prSet presAssocID="{0AE8DF1A-6555-43FF-8876-04B51E011B37}" presName="sp" presStyleCnt="0"/>
      <dgm:spPr/>
    </dgm:pt>
    <dgm:pt modelId="{0FF96C20-0310-400B-AF22-4E2E5B38E385}" type="pres">
      <dgm:prSet presAssocID="{F2DF8830-29D7-4122-BFED-294CCE0CFADE}" presName="linNode" presStyleCnt="0"/>
      <dgm:spPr/>
    </dgm:pt>
    <dgm:pt modelId="{BC8B1FD5-24E4-4F12-B2D2-20B1A4EB53F6}" type="pres">
      <dgm:prSet presAssocID="{F2DF8830-29D7-4122-BFED-294CCE0CFADE}" presName="parentText" presStyleLbl="node1" presStyleIdx="2" presStyleCnt="5">
        <dgm:presLayoutVars>
          <dgm:chMax val="1"/>
          <dgm:bulletEnabled val="1"/>
        </dgm:presLayoutVars>
      </dgm:prSet>
      <dgm:spPr/>
    </dgm:pt>
    <dgm:pt modelId="{AE455001-72AA-4F8B-9610-742BBBF15D7D}" type="pres">
      <dgm:prSet presAssocID="{664FF2DD-CDB9-439B-8D16-A679178A84E8}" presName="sp" presStyleCnt="0"/>
      <dgm:spPr/>
    </dgm:pt>
    <dgm:pt modelId="{8B545CC3-D345-4C5C-A80D-B7535D8BDB47}" type="pres">
      <dgm:prSet presAssocID="{DBCA551C-3925-4659-9321-33426605E9E7}" presName="linNode" presStyleCnt="0"/>
      <dgm:spPr/>
    </dgm:pt>
    <dgm:pt modelId="{5B1D3280-922E-4CDA-9418-3A1BD2835E0F}" type="pres">
      <dgm:prSet presAssocID="{DBCA551C-3925-4659-9321-33426605E9E7}" presName="parentText" presStyleLbl="node1" presStyleIdx="3" presStyleCnt="5">
        <dgm:presLayoutVars>
          <dgm:chMax val="1"/>
          <dgm:bulletEnabled val="1"/>
        </dgm:presLayoutVars>
      </dgm:prSet>
      <dgm:spPr/>
    </dgm:pt>
    <dgm:pt modelId="{B0C65109-6B8E-43A1-B5BE-EEC7E793B4D2}" type="pres">
      <dgm:prSet presAssocID="{B13C7EEF-4D88-402B-AD72-12CAF465E89B}" presName="sp" presStyleCnt="0"/>
      <dgm:spPr/>
    </dgm:pt>
    <dgm:pt modelId="{46CCB913-52B5-4504-9D66-9CFBE8769BA8}" type="pres">
      <dgm:prSet presAssocID="{B0C2D14E-3F91-4A45-A37C-6128CEAB991C}" presName="linNode" presStyleCnt="0"/>
      <dgm:spPr/>
    </dgm:pt>
    <dgm:pt modelId="{923EFD97-9DBF-49DB-8F12-B28DAB491823}" type="pres">
      <dgm:prSet presAssocID="{B0C2D14E-3F91-4A45-A37C-6128CEAB991C}" presName="parentText" presStyleLbl="node1" presStyleIdx="4" presStyleCnt="5">
        <dgm:presLayoutVars>
          <dgm:chMax val="1"/>
          <dgm:bulletEnabled val="1"/>
        </dgm:presLayoutVars>
      </dgm:prSet>
      <dgm:spPr/>
    </dgm:pt>
  </dgm:ptLst>
  <dgm:cxnLst>
    <dgm:cxn modelId="{CD41A807-2269-44AF-819C-2B680625B7EE}" type="presOf" srcId="{2DA08D2C-BFA5-4D0E-B383-1A12116ACDD3}" destId="{A14903B0-1A7A-41BD-94E2-B5DED8F1C59A}" srcOrd="0" destOrd="0" presId="urn:microsoft.com/office/officeart/2005/8/layout/vList5"/>
    <dgm:cxn modelId="{81E7112A-9CB6-4C57-AEC7-575911B4C1EE}" srcId="{732A1409-5D78-4A5D-A076-0FC508BAAA85}" destId="{DBCA551C-3925-4659-9321-33426605E9E7}" srcOrd="3" destOrd="0" parTransId="{5973CF68-C82F-45A7-B12A-B5113BDE8A93}" sibTransId="{B13C7EEF-4D88-402B-AD72-12CAF465E89B}"/>
    <dgm:cxn modelId="{22623B66-F968-4C3D-9E99-D9232B6EEDBC}" type="presOf" srcId="{F2DF8830-29D7-4122-BFED-294CCE0CFADE}" destId="{BC8B1FD5-24E4-4F12-B2D2-20B1A4EB53F6}" srcOrd="0" destOrd="0" presId="urn:microsoft.com/office/officeart/2005/8/layout/vList5"/>
    <dgm:cxn modelId="{AD71916F-FD84-4FFB-BC36-6E3AAB0A6DEF}" type="presOf" srcId="{DBCA551C-3925-4659-9321-33426605E9E7}" destId="{5B1D3280-922E-4CDA-9418-3A1BD2835E0F}" srcOrd="0" destOrd="0" presId="urn:microsoft.com/office/officeart/2005/8/layout/vList5"/>
    <dgm:cxn modelId="{BD871B79-CABA-4378-8D29-B56807750F50}" srcId="{732A1409-5D78-4A5D-A076-0FC508BAAA85}" destId="{732345C5-DC1B-4216-A6CE-DEE68E9CCF9D}" srcOrd="1" destOrd="0" parTransId="{0BFB9A48-9BF6-4F21-95A2-42346035557C}" sibTransId="{0AE8DF1A-6555-43FF-8876-04B51E011B37}"/>
    <dgm:cxn modelId="{365C817F-F0C9-4072-9EC8-30054E7F3373}" srcId="{732A1409-5D78-4A5D-A076-0FC508BAAA85}" destId="{F2DF8830-29D7-4122-BFED-294CCE0CFADE}" srcOrd="2" destOrd="0" parTransId="{24D9A88B-A01C-49DF-A52A-59C1E857E69B}" sibTransId="{664FF2DD-CDB9-439B-8D16-A679178A84E8}"/>
    <dgm:cxn modelId="{970AEF85-9991-4B83-BB44-F7373CDB41D9}" type="presOf" srcId="{732345C5-DC1B-4216-A6CE-DEE68E9CCF9D}" destId="{F4DED39D-9E68-4920-A547-7E585A8E6B4A}" srcOrd="0" destOrd="0" presId="urn:microsoft.com/office/officeart/2005/8/layout/vList5"/>
    <dgm:cxn modelId="{472302C8-C32E-491C-AB77-E40506FEB89C}" srcId="{732A1409-5D78-4A5D-A076-0FC508BAAA85}" destId="{2DA08D2C-BFA5-4D0E-B383-1A12116ACDD3}" srcOrd="0" destOrd="0" parTransId="{EC42045A-14FD-4131-A83B-0E6A146ECA86}" sibTransId="{A0826F59-ADEB-4990-843F-1CD08EF1537E}"/>
    <dgm:cxn modelId="{95BC14CC-59A4-4EBE-A409-CA45C2CD4953}" type="presOf" srcId="{B0C2D14E-3F91-4A45-A37C-6128CEAB991C}" destId="{923EFD97-9DBF-49DB-8F12-B28DAB491823}" srcOrd="0" destOrd="0" presId="urn:microsoft.com/office/officeart/2005/8/layout/vList5"/>
    <dgm:cxn modelId="{9580EACC-7AE9-45EE-9CCE-82053CB8168E}" srcId="{732A1409-5D78-4A5D-A076-0FC508BAAA85}" destId="{B0C2D14E-3F91-4A45-A37C-6128CEAB991C}" srcOrd="4" destOrd="0" parTransId="{F7137CBB-1724-4EF5-BD4C-A3C017394EE2}" sibTransId="{F221A32F-6D24-47F3-AAB7-8ED87EF14FBC}"/>
    <dgm:cxn modelId="{EF705AF9-0377-49CD-BEB4-7D229151A0F5}" type="presOf" srcId="{732A1409-5D78-4A5D-A076-0FC508BAAA85}" destId="{ACE2EAA0-2221-40A3-A0EB-01BA2F35A8EE}" srcOrd="0" destOrd="0" presId="urn:microsoft.com/office/officeart/2005/8/layout/vList5"/>
    <dgm:cxn modelId="{A8B0D67B-3457-41D7-BD00-3F8092AC5BF2}" type="presParOf" srcId="{ACE2EAA0-2221-40A3-A0EB-01BA2F35A8EE}" destId="{1C5A2527-8BF3-448F-9AB7-CD5F0DD57A24}" srcOrd="0" destOrd="0" presId="urn:microsoft.com/office/officeart/2005/8/layout/vList5"/>
    <dgm:cxn modelId="{BB27125F-3073-4490-8C3D-9BFB629546B8}" type="presParOf" srcId="{1C5A2527-8BF3-448F-9AB7-CD5F0DD57A24}" destId="{A14903B0-1A7A-41BD-94E2-B5DED8F1C59A}" srcOrd="0" destOrd="0" presId="urn:microsoft.com/office/officeart/2005/8/layout/vList5"/>
    <dgm:cxn modelId="{3358F7D2-727A-4DA9-B63D-DF51B741DD03}" type="presParOf" srcId="{ACE2EAA0-2221-40A3-A0EB-01BA2F35A8EE}" destId="{90760A31-D2CE-41B9-A647-302806988D96}" srcOrd="1" destOrd="0" presId="urn:microsoft.com/office/officeart/2005/8/layout/vList5"/>
    <dgm:cxn modelId="{843B301E-75A3-4892-9D83-5A00806941D1}" type="presParOf" srcId="{ACE2EAA0-2221-40A3-A0EB-01BA2F35A8EE}" destId="{3CD59ED7-A54A-41BA-9BDC-6F0A25E24883}" srcOrd="2" destOrd="0" presId="urn:microsoft.com/office/officeart/2005/8/layout/vList5"/>
    <dgm:cxn modelId="{1CDA43CF-E6A5-4E6B-ABE2-4AA599C2DB15}" type="presParOf" srcId="{3CD59ED7-A54A-41BA-9BDC-6F0A25E24883}" destId="{F4DED39D-9E68-4920-A547-7E585A8E6B4A}" srcOrd="0" destOrd="0" presId="urn:microsoft.com/office/officeart/2005/8/layout/vList5"/>
    <dgm:cxn modelId="{0F171772-2521-4F63-A275-F26237291081}" type="presParOf" srcId="{ACE2EAA0-2221-40A3-A0EB-01BA2F35A8EE}" destId="{99D0316A-35B4-413A-90BC-2A43E8DD3B7D}" srcOrd="3" destOrd="0" presId="urn:microsoft.com/office/officeart/2005/8/layout/vList5"/>
    <dgm:cxn modelId="{30DB024B-38CB-4AFD-88FD-F1557DD2B644}" type="presParOf" srcId="{ACE2EAA0-2221-40A3-A0EB-01BA2F35A8EE}" destId="{0FF96C20-0310-400B-AF22-4E2E5B38E385}" srcOrd="4" destOrd="0" presId="urn:microsoft.com/office/officeart/2005/8/layout/vList5"/>
    <dgm:cxn modelId="{3E5E9BD4-C1C9-4888-8E69-EFF35DFE73AC}" type="presParOf" srcId="{0FF96C20-0310-400B-AF22-4E2E5B38E385}" destId="{BC8B1FD5-24E4-4F12-B2D2-20B1A4EB53F6}" srcOrd="0" destOrd="0" presId="urn:microsoft.com/office/officeart/2005/8/layout/vList5"/>
    <dgm:cxn modelId="{605B0DA8-16AD-448B-B5B5-CDE35501D923}" type="presParOf" srcId="{ACE2EAA0-2221-40A3-A0EB-01BA2F35A8EE}" destId="{AE455001-72AA-4F8B-9610-742BBBF15D7D}" srcOrd="5" destOrd="0" presId="urn:microsoft.com/office/officeart/2005/8/layout/vList5"/>
    <dgm:cxn modelId="{1CBC9039-01A1-4BEC-9CB2-C169F769663A}" type="presParOf" srcId="{ACE2EAA0-2221-40A3-A0EB-01BA2F35A8EE}" destId="{8B545CC3-D345-4C5C-A80D-B7535D8BDB47}" srcOrd="6" destOrd="0" presId="urn:microsoft.com/office/officeart/2005/8/layout/vList5"/>
    <dgm:cxn modelId="{66B4F22E-8FE9-4191-B8EC-71697E39569F}" type="presParOf" srcId="{8B545CC3-D345-4C5C-A80D-B7535D8BDB47}" destId="{5B1D3280-922E-4CDA-9418-3A1BD2835E0F}" srcOrd="0" destOrd="0" presId="urn:microsoft.com/office/officeart/2005/8/layout/vList5"/>
    <dgm:cxn modelId="{C2514E05-3F77-44D0-85C6-DD2DE5BA314D}" type="presParOf" srcId="{ACE2EAA0-2221-40A3-A0EB-01BA2F35A8EE}" destId="{B0C65109-6B8E-43A1-B5BE-EEC7E793B4D2}" srcOrd="7" destOrd="0" presId="urn:microsoft.com/office/officeart/2005/8/layout/vList5"/>
    <dgm:cxn modelId="{AAF18CB2-05E0-46A0-A1C0-86C4356F5932}" type="presParOf" srcId="{ACE2EAA0-2221-40A3-A0EB-01BA2F35A8EE}" destId="{46CCB913-52B5-4504-9D66-9CFBE8769BA8}" srcOrd="8" destOrd="0" presId="urn:microsoft.com/office/officeart/2005/8/layout/vList5"/>
    <dgm:cxn modelId="{2C79BB13-41F2-4EB8-B154-136168285E30}" type="presParOf" srcId="{46CCB913-52B5-4504-9D66-9CFBE8769BA8}" destId="{923EFD97-9DBF-49DB-8F12-B28DAB491823}"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430891-8399-4A31-A3BE-B493BD4AA87B}"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73741A91-97E1-4E44-AD46-DFC48C0865A7}">
      <dgm:prSet/>
      <dgm:spPr/>
      <dgm:t>
        <a:bodyPr/>
        <a:lstStyle/>
        <a:p>
          <a:r>
            <a:rPr lang="en-US"/>
            <a:t>Placement details and work placement supervisor signature on hard copy returned to Ms.Cunningham as part of the TY Application Process</a:t>
          </a:r>
        </a:p>
      </dgm:t>
    </dgm:pt>
    <dgm:pt modelId="{8EE1B865-6C87-41F9-875F-7D82D1520C43}" type="parTrans" cxnId="{AEA5D606-A80E-44A4-A1A1-8F09D134D34F}">
      <dgm:prSet/>
      <dgm:spPr/>
      <dgm:t>
        <a:bodyPr/>
        <a:lstStyle/>
        <a:p>
          <a:endParaRPr lang="en-US"/>
        </a:p>
      </dgm:t>
    </dgm:pt>
    <dgm:pt modelId="{16D3EDAE-CA48-4F3E-812A-44C372F718C2}" type="sibTrans" cxnId="{AEA5D606-A80E-44A4-A1A1-8F09D134D34F}">
      <dgm:prSet/>
      <dgm:spPr/>
      <dgm:t>
        <a:bodyPr/>
        <a:lstStyle/>
        <a:p>
          <a:endParaRPr lang="en-US"/>
        </a:p>
      </dgm:t>
    </dgm:pt>
    <dgm:pt modelId="{99765D0E-5FB1-4F11-8C21-08D68F984F18}">
      <dgm:prSet/>
      <dgm:spPr/>
      <dgm:t>
        <a:bodyPr/>
        <a:lstStyle/>
        <a:p>
          <a:r>
            <a:rPr lang="en-US"/>
            <a:t>Online copy- closer to Work Experience Blocks an online form with placement details, work placement supervisor to be completed by Parent/guardian and student link will be emailed to students</a:t>
          </a:r>
        </a:p>
      </dgm:t>
    </dgm:pt>
    <dgm:pt modelId="{75B5B44D-51C8-4CB0-B086-B3E9361A45B7}" type="parTrans" cxnId="{5526DAFA-C668-4F2E-83CF-7BA63E812B46}">
      <dgm:prSet/>
      <dgm:spPr/>
      <dgm:t>
        <a:bodyPr/>
        <a:lstStyle/>
        <a:p>
          <a:endParaRPr lang="en-US"/>
        </a:p>
      </dgm:t>
    </dgm:pt>
    <dgm:pt modelId="{5529ACAC-7780-4D57-97AF-1F3D6268FE6E}" type="sibTrans" cxnId="{5526DAFA-C668-4F2E-83CF-7BA63E812B46}">
      <dgm:prSet/>
      <dgm:spPr/>
      <dgm:t>
        <a:bodyPr/>
        <a:lstStyle/>
        <a:p>
          <a:endParaRPr lang="en-US"/>
        </a:p>
      </dgm:t>
    </dgm:pt>
    <dgm:pt modelId="{D5C18F1F-BEFE-4254-B028-D7A8FC9A9C5D}" type="pres">
      <dgm:prSet presAssocID="{90430891-8399-4A31-A3BE-B493BD4AA87B}" presName="diagram" presStyleCnt="0">
        <dgm:presLayoutVars>
          <dgm:dir/>
          <dgm:resizeHandles val="exact"/>
        </dgm:presLayoutVars>
      </dgm:prSet>
      <dgm:spPr/>
    </dgm:pt>
    <dgm:pt modelId="{D5151E9D-CB97-46A9-8E31-923326C9EE12}" type="pres">
      <dgm:prSet presAssocID="{73741A91-97E1-4E44-AD46-DFC48C0865A7}" presName="node" presStyleLbl="node1" presStyleIdx="0" presStyleCnt="2">
        <dgm:presLayoutVars>
          <dgm:bulletEnabled val="1"/>
        </dgm:presLayoutVars>
      </dgm:prSet>
      <dgm:spPr/>
    </dgm:pt>
    <dgm:pt modelId="{3F01F115-4CE4-4543-8168-CD6DCF00C623}" type="pres">
      <dgm:prSet presAssocID="{16D3EDAE-CA48-4F3E-812A-44C372F718C2}" presName="sibTrans" presStyleCnt="0"/>
      <dgm:spPr/>
    </dgm:pt>
    <dgm:pt modelId="{2E86A80E-DFC1-4E04-8E5A-3A00BC9F37D5}" type="pres">
      <dgm:prSet presAssocID="{99765D0E-5FB1-4F11-8C21-08D68F984F18}" presName="node" presStyleLbl="node1" presStyleIdx="1" presStyleCnt="2">
        <dgm:presLayoutVars>
          <dgm:bulletEnabled val="1"/>
        </dgm:presLayoutVars>
      </dgm:prSet>
      <dgm:spPr/>
    </dgm:pt>
  </dgm:ptLst>
  <dgm:cxnLst>
    <dgm:cxn modelId="{AEA5D606-A80E-44A4-A1A1-8F09D134D34F}" srcId="{90430891-8399-4A31-A3BE-B493BD4AA87B}" destId="{73741A91-97E1-4E44-AD46-DFC48C0865A7}" srcOrd="0" destOrd="0" parTransId="{8EE1B865-6C87-41F9-875F-7D82D1520C43}" sibTransId="{16D3EDAE-CA48-4F3E-812A-44C372F718C2}"/>
    <dgm:cxn modelId="{C43CB213-F321-4C34-A17D-89976723BECE}" type="presOf" srcId="{99765D0E-5FB1-4F11-8C21-08D68F984F18}" destId="{2E86A80E-DFC1-4E04-8E5A-3A00BC9F37D5}" srcOrd="0" destOrd="0" presId="urn:microsoft.com/office/officeart/2005/8/layout/default"/>
    <dgm:cxn modelId="{A2EF60CD-305C-4EE9-9FDD-40E9C23948EB}" type="presOf" srcId="{73741A91-97E1-4E44-AD46-DFC48C0865A7}" destId="{D5151E9D-CB97-46A9-8E31-923326C9EE12}" srcOrd="0" destOrd="0" presId="urn:microsoft.com/office/officeart/2005/8/layout/default"/>
    <dgm:cxn modelId="{0B1B3CF2-55FD-425F-AA90-8FB0DB35AF43}" type="presOf" srcId="{90430891-8399-4A31-A3BE-B493BD4AA87B}" destId="{D5C18F1F-BEFE-4254-B028-D7A8FC9A9C5D}" srcOrd="0" destOrd="0" presId="urn:microsoft.com/office/officeart/2005/8/layout/default"/>
    <dgm:cxn modelId="{5526DAFA-C668-4F2E-83CF-7BA63E812B46}" srcId="{90430891-8399-4A31-A3BE-B493BD4AA87B}" destId="{99765D0E-5FB1-4F11-8C21-08D68F984F18}" srcOrd="1" destOrd="0" parTransId="{75B5B44D-51C8-4CB0-B086-B3E9361A45B7}" sibTransId="{5529ACAC-7780-4D57-97AF-1F3D6268FE6E}"/>
    <dgm:cxn modelId="{A586F131-05E9-45C6-8194-CA9C78A9BE24}" type="presParOf" srcId="{D5C18F1F-BEFE-4254-B028-D7A8FC9A9C5D}" destId="{D5151E9D-CB97-46A9-8E31-923326C9EE12}" srcOrd="0" destOrd="0" presId="urn:microsoft.com/office/officeart/2005/8/layout/default"/>
    <dgm:cxn modelId="{0857BAE5-ED96-4816-B790-9E251A55B53B}" type="presParOf" srcId="{D5C18F1F-BEFE-4254-B028-D7A8FC9A9C5D}" destId="{3F01F115-4CE4-4543-8168-CD6DCF00C623}" srcOrd="1" destOrd="0" presId="urn:microsoft.com/office/officeart/2005/8/layout/default"/>
    <dgm:cxn modelId="{52E773F0-A172-4ED8-9007-EC7A3B3499F1}" type="presParOf" srcId="{D5C18F1F-BEFE-4254-B028-D7A8FC9A9C5D}" destId="{2E86A80E-DFC1-4E04-8E5A-3A00BC9F37D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ABA654-770C-4956-95CA-D678E432361F}"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en-US"/>
        </a:p>
      </dgm:t>
    </dgm:pt>
    <dgm:pt modelId="{1A63AC11-5017-43B1-ADD3-53176AC7BC5E}">
      <dgm:prSet/>
      <dgm:spPr/>
      <dgm:t>
        <a:bodyPr/>
        <a:lstStyle/>
        <a:p>
          <a:r>
            <a:rPr lang="en-US"/>
            <a:t>Once online form completed your child will collect documentation from Ms.Cunningham to give to Work Experience Supervisor </a:t>
          </a:r>
        </a:p>
      </dgm:t>
    </dgm:pt>
    <dgm:pt modelId="{252F1595-E9A0-4D38-B395-E1A6F1114CEA}" type="parTrans" cxnId="{C271413E-719C-43B6-AF44-21306A4F2709}">
      <dgm:prSet/>
      <dgm:spPr/>
      <dgm:t>
        <a:bodyPr/>
        <a:lstStyle/>
        <a:p>
          <a:endParaRPr lang="en-US"/>
        </a:p>
      </dgm:t>
    </dgm:pt>
    <dgm:pt modelId="{352FA992-527D-47A9-9806-F3A8A59B3B6F}" type="sibTrans" cxnId="{C271413E-719C-43B6-AF44-21306A4F2709}">
      <dgm:prSet/>
      <dgm:spPr/>
      <dgm:t>
        <a:bodyPr/>
        <a:lstStyle/>
        <a:p>
          <a:endParaRPr lang="en-US"/>
        </a:p>
      </dgm:t>
    </dgm:pt>
    <dgm:pt modelId="{3814272C-2174-44C8-A97D-68FEB31B42E0}">
      <dgm:prSet/>
      <dgm:spPr/>
      <dgm:t>
        <a:bodyPr/>
        <a:lstStyle/>
        <a:p>
          <a:r>
            <a:rPr lang="en-US"/>
            <a:t>Garda Vetting- If your child is working with children or vulnerable adults, they must be Garda Vetted. Your child must be over 16 to be Garda Vetted.</a:t>
          </a:r>
        </a:p>
      </dgm:t>
    </dgm:pt>
    <dgm:pt modelId="{A64A1F3E-59B7-4D81-8204-6F56CD871D00}" type="parTrans" cxnId="{10AF5D34-AC5A-4636-B88C-EC526D567424}">
      <dgm:prSet/>
      <dgm:spPr/>
      <dgm:t>
        <a:bodyPr/>
        <a:lstStyle/>
        <a:p>
          <a:endParaRPr lang="en-US"/>
        </a:p>
      </dgm:t>
    </dgm:pt>
    <dgm:pt modelId="{557D0D23-1710-4088-9F91-A22FECC9980C}" type="sibTrans" cxnId="{10AF5D34-AC5A-4636-B88C-EC526D567424}">
      <dgm:prSet/>
      <dgm:spPr/>
      <dgm:t>
        <a:bodyPr/>
        <a:lstStyle/>
        <a:p>
          <a:endParaRPr lang="en-US"/>
        </a:p>
      </dgm:t>
    </dgm:pt>
    <dgm:pt modelId="{C8B7E223-3513-477E-9C98-308394ADAD23}" type="pres">
      <dgm:prSet presAssocID="{39ABA654-770C-4956-95CA-D678E432361F}" presName="hierChild1" presStyleCnt="0">
        <dgm:presLayoutVars>
          <dgm:chPref val="1"/>
          <dgm:dir/>
          <dgm:animOne val="branch"/>
          <dgm:animLvl val="lvl"/>
          <dgm:resizeHandles/>
        </dgm:presLayoutVars>
      </dgm:prSet>
      <dgm:spPr/>
    </dgm:pt>
    <dgm:pt modelId="{0C50FFBA-BAA5-47F5-BFDE-4062F208A2FC}" type="pres">
      <dgm:prSet presAssocID="{1A63AC11-5017-43B1-ADD3-53176AC7BC5E}" presName="hierRoot1" presStyleCnt="0"/>
      <dgm:spPr/>
    </dgm:pt>
    <dgm:pt modelId="{FFE86CD8-5D72-4D34-B4D5-792CFCDA9B21}" type="pres">
      <dgm:prSet presAssocID="{1A63AC11-5017-43B1-ADD3-53176AC7BC5E}" presName="composite" presStyleCnt="0"/>
      <dgm:spPr/>
    </dgm:pt>
    <dgm:pt modelId="{EF4E345F-F13D-4690-8A9E-67CB4EDC8807}" type="pres">
      <dgm:prSet presAssocID="{1A63AC11-5017-43B1-ADD3-53176AC7BC5E}" presName="background" presStyleLbl="node0" presStyleIdx="0" presStyleCnt="2"/>
      <dgm:spPr/>
    </dgm:pt>
    <dgm:pt modelId="{520F9579-BD11-4B93-B28E-182CA5BA36A6}" type="pres">
      <dgm:prSet presAssocID="{1A63AC11-5017-43B1-ADD3-53176AC7BC5E}" presName="text" presStyleLbl="fgAcc0" presStyleIdx="0" presStyleCnt="2">
        <dgm:presLayoutVars>
          <dgm:chPref val="3"/>
        </dgm:presLayoutVars>
      </dgm:prSet>
      <dgm:spPr/>
    </dgm:pt>
    <dgm:pt modelId="{8AE051A2-3E9A-47CC-9F9E-2B07119DB63B}" type="pres">
      <dgm:prSet presAssocID="{1A63AC11-5017-43B1-ADD3-53176AC7BC5E}" presName="hierChild2" presStyleCnt="0"/>
      <dgm:spPr/>
    </dgm:pt>
    <dgm:pt modelId="{F7066824-6B05-45A6-B26B-931486B5CD5C}" type="pres">
      <dgm:prSet presAssocID="{3814272C-2174-44C8-A97D-68FEB31B42E0}" presName="hierRoot1" presStyleCnt="0"/>
      <dgm:spPr/>
    </dgm:pt>
    <dgm:pt modelId="{7EAE598E-3620-429F-8240-2658FF8D403F}" type="pres">
      <dgm:prSet presAssocID="{3814272C-2174-44C8-A97D-68FEB31B42E0}" presName="composite" presStyleCnt="0"/>
      <dgm:spPr/>
    </dgm:pt>
    <dgm:pt modelId="{18AD24E4-BB32-4E07-A026-3990F3AA4E8F}" type="pres">
      <dgm:prSet presAssocID="{3814272C-2174-44C8-A97D-68FEB31B42E0}" presName="background" presStyleLbl="node0" presStyleIdx="1" presStyleCnt="2"/>
      <dgm:spPr/>
    </dgm:pt>
    <dgm:pt modelId="{E09261F3-EF8A-475E-A37E-2A82ADBCC57A}" type="pres">
      <dgm:prSet presAssocID="{3814272C-2174-44C8-A97D-68FEB31B42E0}" presName="text" presStyleLbl="fgAcc0" presStyleIdx="1" presStyleCnt="2">
        <dgm:presLayoutVars>
          <dgm:chPref val="3"/>
        </dgm:presLayoutVars>
      </dgm:prSet>
      <dgm:spPr/>
    </dgm:pt>
    <dgm:pt modelId="{7BB5CC10-2057-4408-8711-3181D0462F10}" type="pres">
      <dgm:prSet presAssocID="{3814272C-2174-44C8-A97D-68FEB31B42E0}" presName="hierChild2" presStyleCnt="0"/>
      <dgm:spPr/>
    </dgm:pt>
  </dgm:ptLst>
  <dgm:cxnLst>
    <dgm:cxn modelId="{839ECB00-A927-4C4E-B03D-2EAB752A0E82}" type="presOf" srcId="{39ABA654-770C-4956-95CA-D678E432361F}" destId="{C8B7E223-3513-477E-9C98-308394ADAD23}" srcOrd="0" destOrd="0" presId="urn:microsoft.com/office/officeart/2005/8/layout/hierarchy1"/>
    <dgm:cxn modelId="{26E2742F-0754-42BA-8596-11F9E3B4D97D}" type="presOf" srcId="{3814272C-2174-44C8-A97D-68FEB31B42E0}" destId="{E09261F3-EF8A-475E-A37E-2A82ADBCC57A}" srcOrd="0" destOrd="0" presId="urn:microsoft.com/office/officeart/2005/8/layout/hierarchy1"/>
    <dgm:cxn modelId="{10AF5D34-AC5A-4636-B88C-EC526D567424}" srcId="{39ABA654-770C-4956-95CA-D678E432361F}" destId="{3814272C-2174-44C8-A97D-68FEB31B42E0}" srcOrd="1" destOrd="0" parTransId="{A64A1F3E-59B7-4D81-8204-6F56CD871D00}" sibTransId="{557D0D23-1710-4088-9F91-A22FECC9980C}"/>
    <dgm:cxn modelId="{C271413E-719C-43B6-AF44-21306A4F2709}" srcId="{39ABA654-770C-4956-95CA-D678E432361F}" destId="{1A63AC11-5017-43B1-ADD3-53176AC7BC5E}" srcOrd="0" destOrd="0" parTransId="{252F1595-E9A0-4D38-B395-E1A6F1114CEA}" sibTransId="{352FA992-527D-47A9-9806-F3A8A59B3B6F}"/>
    <dgm:cxn modelId="{1363DF97-D973-475D-A2EF-9EB5AA642459}" type="presOf" srcId="{1A63AC11-5017-43B1-ADD3-53176AC7BC5E}" destId="{520F9579-BD11-4B93-B28E-182CA5BA36A6}" srcOrd="0" destOrd="0" presId="urn:microsoft.com/office/officeart/2005/8/layout/hierarchy1"/>
    <dgm:cxn modelId="{FA0B54AB-BE51-4743-80E6-AD21E878E503}" type="presParOf" srcId="{C8B7E223-3513-477E-9C98-308394ADAD23}" destId="{0C50FFBA-BAA5-47F5-BFDE-4062F208A2FC}" srcOrd="0" destOrd="0" presId="urn:microsoft.com/office/officeart/2005/8/layout/hierarchy1"/>
    <dgm:cxn modelId="{973F5CD4-B9E0-456F-94B6-5C849C6503A4}" type="presParOf" srcId="{0C50FFBA-BAA5-47F5-BFDE-4062F208A2FC}" destId="{FFE86CD8-5D72-4D34-B4D5-792CFCDA9B21}" srcOrd="0" destOrd="0" presId="urn:microsoft.com/office/officeart/2005/8/layout/hierarchy1"/>
    <dgm:cxn modelId="{FD09C37E-D822-4A2F-9BFB-C23935ED5022}" type="presParOf" srcId="{FFE86CD8-5D72-4D34-B4D5-792CFCDA9B21}" destId="{EF4E345F-F13D-4690-8A9E-67CB4EDC8807}" srcOrd="0" destOrd="0" presId="urn:microsoft.com/office/officeart/2005/8/layout/hierarchy1"/>
    <dgm:cxn modelId="{AC7ACC4E-196D-4BB7-8145-9170A7B69F98}" type="presParOf" srcId="{FFE86CD8-5D72-4D34-B4D5-792CFCDA9B21}" destId="{520F9579-BD11-4B93-B28E-182CA5BA36A6}" srcOrd="1" destOrd="0" presId="urn:microsoft.com/office/officeart/2005/8/layout/hierarchy1"/>
    <dgm:cxn modelId="{50BAD252-9091-4374-AA98-9DE201705E0D}" type="presParOf" srcId="{0C50FFBA-BAA5-47F5-BFDE-4062F208A2FC}" destId="{8AE051A2-3E9A-47CC-9F9E-2B07119DB63B}" srcOrd="1" destOrd="0" presId="urn:microsoft.com/office/officeart/2005/8/layout/hierarchy1"/>
    <dgm:cxn modelId="{346294C8-9EF4-4D33-A6B3-8A17E3C37CEF}" type="presParOf" srcId="{C8B7E223-3513-477E-9C98-308394ADAD23}" destId="{F7066824-6B05-45A6-B26B-931486B5CD5C}" srcOrd="1" destOrd="0" presId="urn:microsoft.com/office/officeart/2005/8/layout/hierarchy1"/>
    <dgm:cxn modelId="{794C6193-CBAF-4036-89D3-B74A169CE263}" type="presParOf" srcId="{F7066824-6B05-45A6-B26B-931486B5CD5C}" destId="{7EAE598E-3620-429F-8240-2658FF8D403F}" srcOrd="0" destOrd="0" presId="urn:microsoft.com/office/officeart/2005/8/layout/hierarchy1"/>
    <dgm:cxn modelId="{B34D5F6A-6209-4A58-B586-7664729FB473}" type="presParOf" srcId="{7EAE598E-3620-429F-8240-2658FF8D403F}" destId="{18AD24E4-BB32-4E07-A026-3990F3AA4E8F}" srcOrd="0" destOrd="0" presId="urn:microsoft.com/office/officeart/2005/8/layout/hierarchy1"/>
    <dgm:cxn modelId="{D7B9E720-EC00-4D35-8124-48D319B84FED}" type="presParOf" srcId="{7EAE598E-3620-429F-8240-2658FF8D403F}" destId="{E09261F3-EF8A-475E-A37E-2A82ADBCC57A}" srcOrd="1" destOrd="0" presId="urn:microsoft.com/office/officeart/2005/8/layout/hierarchy1"/>
    <dgm:cxn modelId="{7CB2C07E-C22E-454A-BA63-89A062706D85}" type="presParOf" srcId="{F7066824-6B05-45A6-B26B-931486B5CD5C}" destId="{7BB5CC10-2057-4408-8711-3181D0462F1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8B4BA-2CC2-432B-A0CE-70A353F17D6E}">
      <dsp:nvSpPr>
        <dsp:cNvPr id="0" name=""/>
        <dsp:cNvSpPr/>
      </dsp:nvSpPr>
      <dsp:spPr>
        <a:xfrm>
          <a:off x="0" y="691"/>
          <a:ext cx="6301601" cy="16174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42C016-4C72-4E1C-94C1-2EAD9DB2AB0B}">
      <dsp:nvSpPr>
        <dsp:cNvPr id="0" name=""/>
        <dsp:cNvSpPr/>
      </dsp:nvSpPr>
      <dsp:spPr>
        <a:xfrm>
          <a:off x="489265" y="364607"/>
          <a:ext cx="889573" cy="88957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164EC6-92A1-4A4E-9E47-DECEF004D883}">
      <dsp:nvSpPr>
        <dsp:cNvPr id="0" name=""/>
        <dsp:cNvSpPr/>
      </dsp:nvSpPr>
      <dsp:spPr>
        <a:xfrm>
          <a:off x="1868103" y="691"/>
          <a:ext cx="4433497" cy="1617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175" tIns="171175" rIns="171175" bIns="171175" numCol="1" spcCol="1270" anchor="ctr" anchorCtr="0">
          <a:noAutofit/>
        </a:bodyPr>
        <a:lstStyle/>
        <a:p>
          <a:pPr marL="0" lvl="0" indent="0" algn="l" defTabSz="889000">
            <a:lnSpc>
              <a:spcPct val="90000"/>
            </a:lnSpc>
            <a:spcBef>
              <a:spcPct val="0"/>
            </a:spcBef>
            <a:spcAft>
              <a:spcPct val="35000"/>
            </a:spcAft>
            <a:buNone/>
          </a:pPr>
          <a:r>
            <a:rPr lang="en-US" sz="2000" b="1" kern="1200"/>
            <a:t>To promote maturity</a:t>
          </a:r>
          <a:endParaRPr lang="en-US" sz="2000" kern="1200"/>
        </a:p>
      </dsp:txBody>
      <dsp:txXfrm>
        <a:off x="1868103" y="691"/>
        <a:ext cx="4433497" cy="1617405"/>
      </dsp:txXfrm>
    </dsp:sp>
    <dsp:sp modelId="{451D9A4F-DBAB-4C94-9820-E1F710BD8EFD}">
      <dsp:nvSpPr>
        <dsp:cNvPr id="0" name=""/>
        <dsp:cNvSpPr/>
      </dsp:nvSpPr>
      <dsp:spPr>
        <a:xfrm>
          <a:off x="0" y="2022448"/>
          <a:ext cx="6301601" cy="16174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6F820-F662-441E-98A9-6728F6C51983}">
      <dsp:nvSpPr>
        <dsp:cNvPr id="0" name=""/>
        <dsp:cNvSpPr/>
      </dsp:nvSpPr>
      <dsp:spPr>
        <a:xfrm>
          <a:off x="489265" y="2386364"/>
          <a:ext cx="889573" cy="88957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386DB7-5AA7-4112-AE4D-33E379E90BF0}">
      <dsp:nvSpPr>
        <dsp:cNvPr id="0" name=""/>
        <dsp:cNvSpPr/>
      </dsp:nvSpPr>
      <dsp:spPr>
        <a:xfrm>
          <a:off x="1868103" y="2022448"/>
          <a:ext cx="4433497" cy="1617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175" tIns="171175" rIns="171175" bIns="171175" numCol="1" spcCol="1270" anchor="ctr" anchorCtr="0">
          <a:noAutofit/>
        </a:bodyPr>
        <a:lstStyle/>
        <a:p>
          <a:pPr marL="0" lvl="0" indent="0" algn="l" defTabSz="889000">
            <a:lnSpc>
              <a:spcPct val="90000"/>
            </a:lnSpc>
            <a:spcBef>
              <a:spcPct val="0"/>
            </a:spcBef>
            <a:spcAft>
              <a:spcPct val="35000"/>
            </a:spcAft>
            <a:buNone/>
          </a:pPr>
          <a:r>
            <a:rPr lang="en-US" sz="2000" kern="1200"/>
            <a:t>Maturity in studies by making students more self-directed learners through the development of general, technical and academic skills</a:t>
          </a:r>
        </a:p>
      </dsp:txBody>
      <dsp:txXfrm>
        <a:off x="1868103" y="2022448"/>
        <a:ext cx="4433497" cy="1617405"/>
      </dsp:txXfrm>
    </dsp:sp>
    <dsp:sp modelId="{6FF5A2DD-EA75-4825-B1A0-DCE2954F58BB}">
      <dsp:nvSpPr>
        <dsp:cNvPr id="0" name=""/>
        <dsp:cNvSpPr/>
      </dsp:nvSpPr>
      <dsp:spPr>
        <a:xfrm>
          <a:off x="0" y="4044205"/>
          <a:ext cx="6301601" cy="16174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D8AF65-8643-4797-9CAC-71A684532B55}">
      <dsp:nvSpPr>
        <dsp:cNvPr id="0" name=""/>
        <dsp:cNvSpPr/>
      </dsp:nvSpPr>
      <dsp:spPr>
        <a:xfrm>
          <a:off x="489265" y="4408122"/>
          <a:ext cx="889573" cy="889573"/>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6499F5-9825-4DCB-8408-E38D4619DAA3}">
      <dsp:nvSpPr>
        <dsp:cNvPr id="0" name=""/>
        <dsp:cNvSpPr/>
      </dsp:nvSpPr>
      <dsp:spPr>
        <a:xfrm>
          <a:off x="1868103" y="4044205"/>
          <a:ext cx="4433497" cy="1617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175" tIns="171175" rIns="171175" bIns="171175" numCol="1" spcCol="1270" anchor="ctr" anchorCtr="0">
          <a:noAutofit/>
        </a:bodyPr>
        <a:lstStyle/>
        <a:p>
          <a:pPr marL="0" lvl="0" indent="0" algn="l" defTabSz="889000">
            <a:lnSpc>
              <a:spcPct val="90000"/>
            </a:lnSpc>
            <a:spcBef>
              <a:spcPct val="0"/>
            </a:spcBef>
            <a:spcAft>
              <a:spcPct val="35000"/>
            </a:spcAft>
            <a:buNone/>
          </a:pPr>
          <a:r>
            <a:rPr lang="en-US" sz="2000" kern="1200"/>
            <a:t>Maturity in relation to work and careers by developing work-related skills</a:t>
          </a:r>
        </a:p>
      </dsp:txBody>
      <dsp:txXfrm>
        <a:off x="1868103" y="4044205"/>
        <a:ext cx="4433497" cy="1617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41F28-7F39-41C5-9DAF-5D91AE4F2DF5}">
      <dsp:nvSpPr>
        <dsp:cNvPr id="0" name=""/>
        <dsp:cNvSpPr/>
      </dsp:nvSpPr>
      <dsp:spPr>
        <a:xfrm>
          <a:off x="0" y="91231"/>
          <a:ext cx="6301601" cy="12757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To promote maturity</a:t>
          </a:r>
          <a:endParaRPr lang="en-US" sz="2300" kern="1200"/>
        </a:p>
      </dsp:txBody>
      <dsp:txXfrm>
        <a:off x="62275" y="153506"/>
        <a:ext cx="6177051" cy="1151152"/>
      </dsp:txXfrm>
    </dsp:sp>
    <dsp:sp modelId="{AF3FC8A5-9D02-431A-817A-A6A9122788CA}">
      <dsp:nvSpPr>
        <dsp:cNvPr id="0" name=""/>
        <dsp:cNvSpPr/>
      </dsp:nvSpPr>
      <dsp:spPr>
        <a:xfrm>
          <a:off x="0" y="1454193"/>
          <a:ext cx="6301601" cy="1275702"/>
        </a:xfrm>
        <a:prstGeom prst="roundRect">
          <a:avLst/>
        </a:prstGeom>
        <a:solidFill>
          <a:schemeClr val="accent2">
            <a:hueOff val="2041924"/>
            <a:satOff val="0"/>
            <a:lumOff val="-5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Personal maturity by providing opportunities to develop communication skills, self-confidence and a sense of responsibility</a:t>
          </a:r>
        </a:p>
      </dsp:txBody>
      <dsp:txXfrm>
        <a:off x="62275" y="1516468"/>
        <a:ext cx="6177051" cy="1151152"/>
      </dsp:txXfrm>
    </dsp:sp>
    <dsp:sp modelId="{DC2822B1-16A8-4CE3-98C9-8FA0F5CA1B9D}">
      <dsp:nvSpPr>
        <dsp:cNvPr id="0" name=""/>
        <dsp:cNvSpPr/>
      </dsp:nvSpPr>
      <dsp:spPr>
        <a:xfrm>
          <a:off x="0" y="2796136"/>
          <a:ext cx="6301601" cy="1275702"/>
        </a:xfrm>
        <a:prstGeom prst="roundRect">
          <a:avLst/>
        </a:prstGeom>
        <a:solidFill>
          <a:schemeClr val="accent2">
            <a:hueOff val="4083848"/>
            <a:satOff val="0"/>
            <a:lumOff val="-10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Social maturity by developing greater ‘people’ skills and more awareness of the world outside school</a:t>
          </a:r>
        </a:p>
      </dsp:txBody>
      <dsp:txXfrm>
        <a:off x="62275" y="2858411"/>
        <a:ext cx="6177051" cy="1151152"/>
      </dsp:txXfrm>
    </dsp:sp>
    <dsp:sp modelId="{4A5BA74D-5DC2-40A9-8592-B517567DDDE7}">
      <dsp:nvSpPr>
        <dsp:cNvPr id="0" name=""/>
        <dsp:cNvSpPr/>
      </dsp:nvSpPr>
      <dsp:spPr>
        <a:xfrm>
          <a:off x="0" y="4138078"/>
          <a:ext cx="6301601" cy="1275702"/>
        </a:xfrm>
        <a:prstGeom prst="roundRect">
          <a:avLst/>
        </a:prstGeom>
        <a:solidFill>
          <a:schemeClr val="accent2">
            <a:hueOff val="6125771"/>
            <a:satOff val="0"/>
            <a:lumOff val="-1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Maturity that will help the student make a more informed choice of subject for their Leaving Certificate studies</a:t>
          </a:r>
        </a:p>
      </dsp:txBody>
      <dsp:txXfrm>
        <a:off x="62275" y="4200353"/>
        <a:ext cx="6177051" cy="1151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BE64B-F9BB-4F5E-8204-08722F8B2330}">
      <dsp:nvSpPr>
        <dsp:cNvPr id="0" name=""/>
        <dsp:cNvSpPr/>
      </dsp:nvSpPr>
      <dsp:spPr>
        <a:xfrm>
          <a:off x="0" y="31779"/>
          <a:ext cx="10515600"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Personal development </a:t>
          </a:r>
        </a:p>
      </dsp:txBody>
      <dsp:txXfrm>
        <a:off x="48005" y="79784"/>
        <a:ext cx="10419590" cy="887374"/>
      </dsp:txXfrm>
    </dsp:sp>
    <dsp:sp modelId="{566E147E-845D-4176-858C-E26BA69E8F97}">
      <dsp:nvSpPr>
        <dsp:cNvPr id="0" name=""/>
        <dsp:cNvSpPr/>
      </dsp:nvSpPr>
      <dsp:spPr>
        <a:xfrm>
          <a:off x="0" y="1133244"/>
          <a:ext cx="10515600"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Social Competence</a:t>
          </a:r>
        </a:p>
      </dsp:txBody>
      <dsp:txXfrm>
        <a:off x="48005" y="1181249"/>
        <a:ext cx="10419590" cy="887374"/>
      </dsp:txXfrm>
    </dsp:sp>
    <dsp:sp modelId="{C7A50992-8863-44F7-A53A-A341F5521043}">
      <dsp:nvSpPr>
        <dsp:cNvPr id="0" name=""/>
        <dsp:cNvSpPr/>
      </dsp:nvSpPr>
      <dsp:spPr>
        <a:xfrm>
          <a:off x="0" y="2234709"/>
          <a:ext cx="10515600"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Transferable skills</a:t>
          </a:r>
        </a:p>
      </dsp:txBody>
      <dsp:txXfrm>
        <a:off x="48005" y="2282714"/>
        <a:ext cx="10419590" cy="887374"/>
      </dsp:txXfrm>
    </dsp:sp>
    <dsp:sp modelId="{68BCDACC-A14A-4BC3-AA28-1F3D0289A460}">
      <dsp:nvSpPr>
        <dsp:cNvPr id="0" name=""/>
        <dsp:cNvSpPr/>
      </dsp:nvSpPr>
      <dsp:spPr>
        <a:xfrm>
          <a:off x="0" y="3336174"/>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Gain working and adult life experience </a:t>
          </a:r>
        </a:p>
      </dsp:txBody>
      <dsp:txXfrm>
        <a:off x="48005" y="3384179"/>
        <a:ext cx="10419590" cy="887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C0B38-EA4C-465F-A088-83A7433FC9F4}">
      <dsp:nvSpPr>
        <dsp:cNvPr id="0" name=""/>
        <dsp:cNvSpPr/>
      </dsp:nvSpPr>
      <dsp:spPr>
        <a:xfrm>
          <a:off x="0" y="101157"/>
          <a:ext cx="10515600" cy="99837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Core Subjects- English, Maths, Irish, MFL, PE, DS, SPHE,CG</a:t>
          </a:r>
        </a:p>
      </dsp:txBody>
      <dsp:txXfrm>
        <a:off x="48737" y="149894"/>
        <a:ext cx="10418126" cy="900901"/>
      </dsp:txXfrm>
    </dsp:sp>
    <dsp:sp modelId="{A2BE6E38-16DF-4F82-A9F5-E78B38B79531}">
      <dsp:nvSpPr>
        <dsp:cNvPr id="0" name=""/>
        <dsp:cNvSpPr/>
      </dsp:nvSpPr>
      <dsp:spPr>
        <a:xfrm>
          <a:off x="0" y="1151373"/>
          <a:ext cx="10515600" cy="998375"/>
        </a:xfrm>
        <a:prstGeom prst="roundRect">
          <a:avLst/>
        </a:prstGeom>
        <a:solidFill>
          <a:schemeClr val="accent2">
            <a:hueOff val="2041924"/>
            <a:satOff val="0"/>
            <a:lumOff val="-5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Subject Sampling- Geog,Hist, HEC, Bus, Acc, Ag Sc, Phys, Biol, Chem, WTec, Engi, DCG, Art, Music</a:t>
          </a:r>
        </a:p>
      </dsp:txBody>
      <dsp:txXfrm>
        <a:off x="48737" y="1200110"/>
        <a:ext cx="10418126" cy="900901"/>
      </dsp:txXfrm>
    </dsp:sp>
    <dsp:sp modelId="{73B56B91-E4C5-4E8B-B01E-C4D45C080A61}">
      <dsp:nvSpPr>
        <dsp:cNvPr id="0" name=""/>
        <dsp:cNvSpPr/>
      </dsp:nvSpPr>
      <dsp:spPr>
        <a:xfrm>
          <a:off x="0" y="2201589"/>
          <a:ext cx="10515600" cy="998375"/>
        </a:xfrm>
        <a:prstGeom prst="roundRect">
          <a:avLst/>
        </a:prstGeom>
        <a:solidFill>
          <a:schemeClr val="accent2">
            <a:hueOff val="4083848"/>
            <a:satOff val="0"/>
            <a:lumOff val="-10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TY Specific Subjects- Active Schools, Future Leaders, Junk </a:t>
          </a:r>
          <a:r>
            <a:rPr lang="en-US" sz="1800" kern="1200" err="1"/>
            <a:t>Kouture</a:t>
          </a:r>
          <a:r>
            <a:rPr lang="en-US" sz="1800" kern="1200"/>
            <a:t>, Erasmus, OGS, YSI, Sustainability, CS, Drama</a:t>
          </a:r>
        </a:p>
      </dsp:txBody>
      <dsp:txXfrm>
        <a:off x="48737" y="2250326"/>
        <a:ext cx="10418126" cy="900901"/>
      </dsp:txXfrm>
    </dsp:sp>
    <dsp:sp modelId="{BF529CFC-317B-4A64-A3AF-C46C6C2BEE8C}">
      <dsp:nvSpPr>
        <dsp:cNvPr id="0" name=""/>
        <dsp:cNvSpPr/>
      </dsp:nvSpPr>
      <dsp:spPr>
        <a:xfrm>
          <a:off x="0" y="3251804"/>
          <a:ext cx="10515600" cy="998375"/>
        </a:xfrm>
        <a:prstGeom prst="roundRect">
          <a:avLst/>
        </a:prstGeom>
        <a:solidFill>
          <a:schemeClr val="accent2">
            <a:hueOff val="6125771"/>
            <a:satOff val="0"/>
            <a:lumOff val="-1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t>Specific Learning Days/ Experiences- Segway,</a:t>
          </a:r>
          <a:r>
            <a:rPr lang="en-US" sz="1800" kern="1200">
              <a:latin typeface="Calibri Light" panose="020F0302020204030204"/>
            </a:rPr>
            <a:t> School Show </a:t>
          </a:r>
          <a:r>
            <a:rPr lang="en-US" sz="1800" kern="1200"/>
            <a:t> Zumba, World Skills, </a:t>
          </a:r>
          <a:r>
            <a:rPr lang="en-US" sz="1800" kern="1200" err="1"/>
            <a:t>Gaisce</a:t>
          </a:r>
          <a:r>
            <a:rPr lang="en-US" sz="1800" kern="1200"/>
            <a:t>, Work Experience, Adventure Centre Trip, Coaching , </a:t>
          </a:r>
          <a:r>
            <a:rPr lang="en-US" sz="1800" kern="1200" err="1"/>
            <a:t>Borris</a:t>
          </a:r>
          <a:r>
            <a:rPr lang="en-US" sz="1800" kern="1200"/>
            <a:t> Bugle, Barista, </a:t>
          </a:r>
          <a:r>
            <a:rPr lang="en-US" sz="1800" kern="1200" err="1"/>
            <a:t>Inspireland</a:t>
          </a:r>
          <a:r>
            <a:rPr lang="en-US" sz="1800" kern="1200"/>
            <a:t> </a:t>
          </a:r>
          <a:r>
            <a:rPr lang="en-US" sz="1800" kern="1200" err="1"/>
            <a:t>Workshop,Paired</a:t>
          </a:r>
          <a:r>
            <a:rPr lang="en-US" sz="1800" kern="1200"/>
            <a:t> Reading to name but a few</a:t>
          </a:r>
        </a:p>
      </dsp:txBody>
      <dsp:txXfrm>
        <a:off x="48737" y="3300541"/>
        <a:ext cx="10418126" cy="900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91F86-A4AB-4DC9-87A9-5ADC2F250350}">
      <dsp:nvSpPr>
        <dsp:cNvPr id="0" name=""/>
        <dsp:cNvSpPr/>
      </dsp:nvSpPr>
      <dsp:spPr>
        <a:xfrm>
          <a:off x="0" y="44305"/>
          <a:ext cx="6793774" cy="16222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Outside agencies, colleges, universities, the defence forces, law society, RCSI …... </a:t>
          </a:r>
        </a:p>
      </dsp:txBody>
      <dsp:txXfrm>
        <a:off x="79193" y="123498"/>
        <a:ext cx="6635388" cy="1463892"/>
      </dsp:txXfrm>
    </dsp:sp>
    <dsp:sp modelId="{D7FB5988-8965-4D5B-9B60-6305F881F147}">
      <dsp:nvSpPr>
        <dsp:cNvPr id="0" name=""/>
        <dsp:cNvSpPr/>
      </dsp:nvSpPr>
      <dsp:spPr>
        <a:xfrm>
          <a:off x="0" y="1750103"/>
          <a:ext cx="6793774" cy="1622278"/>
        </a:xfrm>
        <a:prstGeom prst="roundRect">
          <a:avLst/>
        </a:prstGeom>
        <a:solidFill>
          <a:schemeClr val="accent2">
            <a:hueOff val="3062886"/>
            <a:satOff val="0"/>
            <a:lumOff val="-7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Offer TY students the opportunity to sample their courses, investigate careers …..</a:t>
          </a:r>
        </a:p>
      </dsp:txBody>
      <dsp:txXfrm>
        <a:off x="79193" y="1829296"/>
        <a:ext cx="6635388" cy="1463892"/>
      </dsp:txXfrm>
    </dsp:sp>
    <dsp:sp modelId="{B1C9C967-A36B-44D9-84D7-AE592FA48857}">
      <dsp:nvSpPr>
        <dsp:cNvPr id="0" name=""/>
        <dsp:cNvSpPr/>
      </dsp:nvSpPr>
      <dsp:spPr>
        <a:xfrm>
          <a:off x="0" y="3455901"/>
          <a:ext cx="6793774" cy="1622278"/>
        </a:xfrm>
        <a:prstGeom prst="roundRect">
          <a:avLst/>
        </a:prstGeom>
        <a:solidFill>
          <a:schemeClr val="accent2">
            <a:hueOff val="6125771"/>
            <a:satOff val="0"/>
            <a:lumOff val="-1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Information the school gets is passed to students in Coord class, also via email and to parents on </a:t>
          </a:r>
          <a:r>
            <a:rPr lang="en-US" sz="2900" kern="1200" err="1"/>
            <a:t>VSWare</a:t>
          </a:r>
          <a:endParaRPr lang="en-US" sz="2900" kern="1200"/>
        </a:p>
      </dsp:txBody>
      <dsp:txXfrm>
        <a:off x="79193" y="3535094"/>
        <a:ext cx="6635388" cy="14638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C4EE8-9A56-4D2C-BCC4-0E87B7755615}">
      <dsp:nvSpPr>
        <dsp:cNvPr id="0" name=""/>
        <dsp:cNvSpPr/>
      </dsp:nvSpPr>
      <dsp:spPr>
        <a:xfrm>
          <a:off x="217695" y="1668"/>
          <a:ext cx="2591676" cy="15550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Every TY Student every school day:</a:t>
          </a:r>
        </a:p>
      </dsp:txBody>
      <dsp:txXfrm>
        <a:off x="217695" y="1668"/>
        <a:ext cx="2591676" cy="1555005"/>
      </dsp:txXfrm>
    </dsp:sp>
    <dsp:sp modelId="{EBB01764-11D0-47E2-8FAF-16432A7E8E27}">
      <dsp:nvSpPr>
        <dsp:cNvPr id="0" name=""/>
        <dsp:cNvSpPr/>
      </dsp:nvSpPr>
      <dsp:spPr>
        <a:xfrm>
          <a:off x="3068538" y="1668"/>
          <a:ext cx="2591676" cy="15550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TY Journal, </a:t>
          </a:r>
        </a:p>
      </dsp:txBody>
      <dsp:txXfrm>
        <a:off x="3068538" y="1668"/>
        <a:ext cx="2591676" cy="1555005"/>
      </dsp:txXfrm>
    </dsp:sp>
    <dsp:sp modelId="{5E2AF7B8-DA5E-4686-8B17-5DD48A7DFF54}">
      <dsp:nvSpPr>
        <dsp:cNvPr id="0" name=""/>
        <dsp:cNvSpPr/>
      </dsp:nvSpPr>
      <dsp:spPr>
        <a:xfrm>
          <a:off x="217695" y="1815841"/>
          <a:ext cx="2591676" cy="15550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Fully Charged </a:t>
          </a:r>
          <a:r>
            <a:rPr lang="en-US" sz="2500" kern="1200" err="1"/>
            <a:t>IPAD,Pens</a:t>
          </a:r>
          <a:r>
            <a:rPr lang="en-US" sz="2500" kern="1200"/>
            <a:t>, pencils, </a:t>
          </a:r>
        </a:p>
      </dsp:txBody>
      <dsp:txXfrm>
        <a:off x="217695" y="1815841"/>
        <a:ext cx="2591676" cy="1555005"/>
      </dsp:txXfrm>
    </dsp:sp>
    <dsp:sp modelId="{367E309E-FF8B-4E51-B985-2BCE9E6A43C6}">
      <dsp:nvSpPr>
        <dsp:cNvPr id="0" name=""/>
        <dsp:cNvSpPr/>
      </dsp:nvSpPr>
      <dsp:spPr>
        <a:xfrm>
          <a:off x="3068538" y="1815841"/>
          <a:ext cx="2591676" cy="15550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A4 refil pad </a:t>
          </a:r>
        </a:p>
      </dsp:txBody>
      <dsp:txXfrm>
        <a:off x="3068538" y="1815841"/>
        <a:ext cx="2591676" cy="1555005"/>
      </dsp:txXfrm>
    </dsp:sp>
    <dsp:sp modelId="{EFEB5A0C-1AB9-44C9-8DE3-E4FEF0B8B9C3}">
      <dsp:nvSpPr>
        <dsp:cNvPr id="0" name=""/>
        <dsp:cNvSpPr/>
      </dsp:nvSpPr>
      <dsp:spPr>
        <a:xfrm>
          <a:off x="1643116" y="3630014"/>
          <a:ext cx="2591676" cy="155500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relevant materials for class, advised by subject teacher</a:t>
          </a:r>
        </a:p>
      </dsp:txBody>
      <dsp:txXfrm>
        <a:off x="1643116" y="3630014"/>
        <a:ext cx="2591676" cy="15550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903B0-1A7A-41BD-94E2-B5DED8F1C59A}">
      <dsp:nvSpPr>
        <dsp:cNvPr id="0" name=""/>
        <dsp:cNvSpPr/>
      </dsp:nvSpPr>
      <dsp:spPr>
        <a:xfrm>
          <a:off x="3719821" y="2235"/>
          <a:ext cx="4184798" cy="9774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TY Work Experience is compulsory and an integral component of TY and takes place during  designated school calendar dates </a:t>
          </a:r>
        </a:p>
      </dsp:txBody>
      <dsp:txXfrm>
        <a:off x="3767534" y="49948"/>
        <a:ext cx="4089372" cy="881984"/>
      </dsp:txXfrm>
    </dsp:sp>
    <dsp:sp modelId="{F4DED39D-9E68-4920-A547-7E585A8E6B4A}">
      <dsp:nvSpPr>
        <dsp:cNvPr id="0" name=""/>
        <dsp:cNvSpPr/>
      </dsp:nvSpPr>
      <dsp:spPr>
        <a:xfrm>
          <a:off x="3719821" y="1028516"/>
          <a:ext cx="4184798" cy="9774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TY Work Experience is organized by parent/guardian/student</a:t>
          </a:r>
        </a:p>
      </dsp:txBody>
      <dsp:txXfrm>
        <a:off x="3767534" y="1076229"/>
        <a:ext cx="4089372" cy="881984"/>
      </dsp:txXfrm>
    </dsp:sp>
    <dsp:sp modelId="{BC8B1FD5-24E4-4F12-B2D2-20B1A4EB53F6}">
      <dsp:nvSpPr>
        <dsp:cNvPr id="0" name=""/>
        <dsp:cNvSpPr/>
      </dsp:nvSpPr>
      <dsp:spPr>
        <a:xfrm>
          <a:off x="3719821" y="2054798"/>
          <a:ext cx="4184798" cy="9774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TY Work Experience is divided into 2 blocks</a:t>
          </a:r>
        </a:p>
      </dsp:txBody>
      <dsp:txXfrm>
        <a:off x="3767534" y="2102511"/>
        <a:ext cx="4089372" cy="881984"/>
      </dsp:txXfrm>
    </dsp:sp>
    <dsp:sp modelId="{5B1D3280-922E-4CDA-9418-3A1BD2835E0F}">
      <dsp:nvSpPr>
        <dsp:cNvPr id="0" name=""/>
        <dsp:cNvSpPr/>
      </dsp:nvSpPr>
      <dsp:spPr>
        <a:xfrm>
          <a:off x="3719821" y="3081079"/>
          <a:ext cx="4184798" cy="9774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Block 1- One week duration- Oct 21</a:t>
          </a:r>
          <a:r>
            <a:rPr lang="en-US" sz="1800" kern="1200" baseline="30000"/>
            <a:t>st</a:t>
          </a:r>
          <a:r>
            <a:rPr lang="en-US" sz="1800" kern="1200"/>
            <a:t>-25th</a:t>
          </a:r>
        </a:p>
      </dsp:txBody>
      <dsp:txXfrm>
        <a:off x="3767534" y="3128792"/>
        <a:ext cx="4089372" cy="881984"/>
      </dsp:txXfrm>
    </dsp:sp>
    <dsp:sp modelId="{923EFD97-9DBF-49DB-8F12-B28DAB491823}">
      <dsp:nvSpPr>
        <dsp:cNvPr id="0" name=""/>
        <dsp:cNvSpPr/>
      </dsp:nvSpPr>
      <dsp:spPr>
        <a:xfrm>
          <a:off x="3719821" y="4107360"/>
          <a:ext cx="4184798" cy="97741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a:t>Block 2- Two weeks duration- May 19</a:t>
          </a:r>
          <a:r>
            <a:rPr lang="en-US" sz="1800" kern="1200" baseline="30000"/>
            <a:t>th</a:t>
          </a:r>
          <a:r>
            <a:rPr lang="en-US" sz="1800" kern="1200"/>
            <a:t>-May 30th</a:t>
          </a:r>
        </a:p>
      </dsp:txBody>
      <dsp:txXfrm>
        <a:off x="3767534" y="4155073"/>
        <a:ext cx="4089372" cy="8819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51E9D-CB97-46A9-8E31-923326C9EE12}">
      <dsp:nvSpPr>
        <dsp:cNvPr id="0" name=""/>
        <dsp:cNvSpPr/>
      </dsp:nvSpPr>
      <dsp:spPr>
        <a:xfrm>
          <a:off x="1283" y="673807"/>
          <a:ext cx="5006206" cy="30037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Placement details and work placement supervisor signature on hard copy returned to Ms.Cunningham as part of the TY Application Process</a:t>
          </a:r>
        </a:p>
      </dsp:txBody>
      <dsp:txXfrm>
        <a:off x="1283" y="673807"/>
        <a:ext cx="5006206" cy="3003723"/>
      </dsp:txXfrm>
    </dsp:sp>
    <dsp:sp modelId="{2E86A80E-DFC1-4E04-8E5A-3A00BC9F37D5}">
      <dsp:nvSpPr>
        <dsp:cNvPr id="0" name=""/>
        <dsp:cNvSpPr/>
      </dsp:nvSpPr>
      <dsp:spPr>
        <a:xfrm>
          <a:off x="5508110" y="673807"/>
          <a:ext cx="5006206" cy="3003723"/>
        </a:xfrm>
        <a:prstGeom prst="rect">
          <a:avLst/>
        </a:prstGeom>
        <a:solidFill>
          <a:schemeClr val="accent5">
            <a:hueOff val="-9889494"/>
            <a:satOff val="5058"/>
            <a:lumOff val="111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Online copy- closer to Work Experience Blocks an online form with placement details, work placement supervisor to be completed by Parent/guardian and student link will be emailed to students</a:t>
          </a:r>
        </a:p>
      </dsp:txBody>
      <dsp:txXfrm>
        <a:off x="5508110" y="673807"/>
        <a:ext cx="5006206" cy="30037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E345F-F13D-4690-8A9E-67CB4EDC8807}">
      <dsp:nvSpPr>
        <dsp:cNvPr id="0" name=""/>
        <dsp:cNvSpPr/>
      </dsp:nvSpPr>
      <dsp:spPr>
        <a:xfrm>
          <a:off x="134291" y="612"/>
          <a:ext cx="4332795" cy="27513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0F9579-BD11-4B93-B28E-182CA5BA36A6}">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Once online form completed your child will collect documentation from Ms.Cunningham to give to Work Experience Supervisor </a:t>
          </a:r>
        </a:p>
      </dsp:txBody>
      <dsp:txXfrm>
        <a:off x="696297" y="538547"/>
        <a:ext cx="4171627" cy="2590157"/>
      </dsp:txXfrm>
    </dsp:sp>
    <dsp:sp modelId="{18AD24E4-BB32-4E07-A026-3990F3AA4E8F}">
      <dsp:nvSpPr>
        <dsp:cNvPr id="0" name=""/>
        <dsp:cNvSpPr/>
      </dsp:nvSpPr>
      <dsp:spPr>
        <a:xfrm>
          <a:off x="5429930" y="612"/>
          <a:ext cx="4332795" cy="27513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9261F3-EF8A-475E-A37E-2A82ADBCC57A}">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Garda Vetting- If your child is working with children or vulnerable adults, they must be Garda Vetted. Your child must be over 16 to be Garda Vetted.</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D9B78-B0A4-4748-9583-4B8E0546ECE0}" type="datetimeFigureOut">
              <a:rPr lang="en-IE" smtClean="0"/>
              <a:t>23/09/2024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9EAA-33A1-49CC-90D7-96B7821144C2}" type="slidenum">
              <a:rPr lang="en-IE" smtClean="0"/>
              <a:t>‹#›</a:t>
            </a:fld>
            <a:endParaRPr lang="en-IE"/>
          </a:p>
        </p:txBody>
      </p:sp>
    </p:spTree>
    <p:extLst>
      <p:ext uri="{BB962C8B-B14F-4D97-AF65-F5344CB8AC3E}">
        <p14:creationId xmlns:p14="http://schemas.microsoft.com/office/powerpoint/2010/main" val="7909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Records – behaviour, attendance.</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C8CA4F8-2530-FA4C-A939-CBD14C9E3355}" type="slidenum">
              <a:rPr lang="en-IE" altLang="en-US"/>
              <a:pPr/>
              <a:t>11</a:t>
            </a:fld>
            <a:endParaRPr lang="en-IE" altLang="en-US"/>
          </a:p>
        </p:txBody>
      </p:sp>
    </p:spTree>
    <p:extLst>
      <p:ext uri="{BB962C8B-B14F-4D97-AF65-F5344CB8AC3E}">
        <p14:creationId xmlns:p14="http://schemas.microsoft.com/office/powerpoint/2010/main" val="1102520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Mobile phones</a:t>
            </a:r>
          </a:p>
          <a:p>
            <a:pPr eaLnBrk="1" hangingPunct="1">
              <a:spcBef>
                <a:spcPct val="0"/>
              </a:spcBef>
            </a:pPr>
            <a:endParaRPr lang="en-IE" altLang="en-US"/>
          </a:p>
          <a:p>
            <a:pPr eaLnBrk="1" hangingPunct="1">
              <a:spcBef>
                <a:spcPct val="0"/>
              </a:spcBef>
            </a:pPr>
            <a:r>
              <a:rPr lang="en-IE" altLang="en-US"/>
              <a:t>Social networking websites – Bebo, Facebook.</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929EAD-0885-EC42-9BE1-421CAF690E48}" type="slidenum">
              <a:rPr lang="en-IE" altLang="en-US"/>
              <a:pPr/>
              <a:t>56</a:t>
            </a:fld>
            <a:endParaRPr lang="en-IE" altLang="en-US"/>
          </a:p>
        </p:txBody>
      </p:sp>
    </p:spTree>
    <p:extLst>
      <p:ext uri="{BB962C8B-B14F-4D97-AF65-F5344CB8AC3E}">
        <p14:creationId xmlns:p14="http://schemas.microsoft.com/office/powerpoint/2010/main" val="271227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First years are welcome to take part in study – majority of students are 3</a:t>
            </a:r>
            <a:r>
              <a:rPr lang="en-IE" altLang="en-US" baseline="30000"/>
              <a:t>rd</a:t>
            </a:r>
            <a:r>
              <a:rPr lang="en-IE" altLang="en-US"/>
              <a:t> 5</a:t>
            </a:r>
            <a:r>
              <a:rPr lang="en-IE" altLang="en-US" baseline="30000"/>
              <a:t>th</a:t>
            </a:r>
            <a:r>
              <a:rPr lang="en-IE" altLang="en-US"/>
              <a:t> and 6</a:t>
            </a:r>
            <a:r>
              <a:rPr lang="en-IE" altLang="en-US" baseline="30000"/>
              <a:t>th</a:t>
            </a:r>
            <a:r>
              <a:rPr lang="en-IE" altLang="en-US"/>
              <a:t> years.</a:t>
            </a:r>
          </a:p>
          <a:p>
            <a:pPr eaLnBrk="1" hangingPunct="1">
              <a:spcBef>
                <a:spcPct val="0"/>
              </a:spcBef>
            </a:pPr>
            <a:endParaRPr lang="en-IE"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9EBD099-5511-6146-88B6-467911A58A02}" type="slidenum">
              <a:rPr lang="en-IE" altLang="en-US"/>
              <a:pPr/>
              <a:t>16</a:t>
            </a:fld>
            <a:endParaRPr lang="en-IE" altLang="en-US"/>
          </a:p>
        </p:txBody>
      </p:sp>
    </p:spTree>
    <p:extLst>
      <p:ext uri="{BB962C8B-B14F-4D97-AF65-F5344CB8AC3E}">
        <p14:creationId xmlns:p14="http://schemas.microsoft.com/office/powerpoint/2010/main" val="78336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No runners. If looks like runners then no. No canvas footwear.</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8F1CA2-AF5F-0749-B76B-70DD3113528C}" type="slidenum">
              <a:rPr lang="en-IE" altLang="en-US"/>
              <a:pPr/>
              <a:t>19</a:t>
            </a:fld>
            <a:endParaRPr lang="en-IE" altLang="en-US"/>
          </a:p>
        </p:txBody>
      </p:sp>
    </p:spTree>
    <p:extLst>
      <p:ext uri="{BB962C8B-B14F-4D97-AF65-F5344CB8AC3E}">
        <p14:creationId xmlns:p14="http://schemas.microsoft.com/office/powerpoint/2010/main" val="204489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Review of Code of Behaviour two years ago - charters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3AA441-D9A2-C343-BB24-2A6852E707BC}" type="slidenum">
              <a:rPr lang="en-IE" altLang="en-US"/>
              <a:pPr/>
              <a:t>21</a:t>
            </a:fld>
            <a:endParaRPr lang="en-IE" altLang="en-US"/>
          </a:p>
        </p:txBody>
      </p:sp>
    </p:spTree>
    <p:extLst>
      <p:ext uri="{BB962C8B-B14F-4D97-AF65-F5344CB8AC3E}">
        <p14:creationId xmlns:p14="http://schemas.microsoft.com/office/powerpoint/2010/main" val="196751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Rewards – No homework, game in class, watch DVD, Taken on tours, given credits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FE5BEF-C2F7-D04D-AFFF-543AD5DEFC07}" type="slidenum">
              <a:rPr lang="en-IE" altLang="en-US"/>
              <a:pPr/>
              <a:t>23</a:t>
            </a:fld>
            <a:endParaRPr lang="en-IE" altLang="en-US"/>
          </a:p>
        </p:txBody>
      </p:sp>
    </p:spTree>
    <p:extLst>
      <p:ext uri="{BB962C8B-B14F-4D97-AF65-F5344CB8AC3E}">
        <p14:creationId xmlns:p14="http://schemas.microsoft.com/office/powerpoint/2010/main" val="136518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1275" y="738188"/>
            <a:ext cx="6565900" cy="3694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Mobile phones</a:t>
            </a:r>
          </a:p>
          <a:p>
            <a:pPr eaLnBrk="1" hangingPunct="1">
              <a:spcBef>
                <a:spcPct val="0"/>
              </a:spcBef>
            </a:pPr>
            <a:endParaRPr lang="en-IE" altLang="en-US"/>
          </a:p>
          <a:p>
            <a:pPr eaLnBrk="1" hangingPunct="1">
              <a:spcBef>
                <a:spcPct val="0"/>
              </a:spcBef>
            </a:pPr>
            <a:r>
              <a:rPr lang="en-IE" altLang="en-US"/>
              <a:t>Social networking websites – Bebo, Facebook.</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929EAD-0885-EC42-9BE1-421CAF690E48}" type="slidenum">
              <a:rPr lang="en-IE" altLang="en-US"/>
              <a:pPr/>
              <a:t>27</a:t>
            </a:fld>
            <a:endParaRPr lang="en-IE" altLang="en-US"/>
          </a:p>
        </p:txBody>
      </p:sp>
    </p:spTree>
    <p:extLst>
      <p:ext uri="{BB962C8B-B14F-4D97-AF65-F5344CB8AC3E}">
        <p14:creationId xmlns:p14="http://schemas.microsoft.com/office/powerpoint/2010/main" val="30408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No runners. If looks like runners then no. No canvas footwear.</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8F1CA2-AF5F-0749-B76B-70DD3113528C}" type="slidenum">
              <a:rPr lang="en-IE" altLang="en-US"/>
              <a:pPr/>
              <a:t>51</a:t>
            </a:fld>
            <a:endParaRPr lang="en-IE" altLang="en-US"/>
          </a:p>
        </p:txBody>
      </p:sp>
    </p:spTree>
    <p:extLst>
      <p:ext uri="{BB962C8B-B14F-4D97-AF65-F5344CB8AC3E}">
        <p14:creationId xmlns:p14="http://schemas.microsoft.com/office/powerpoint/2010/main" val="59189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Review of Code of Behaviour two years ago - charters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03AA441-D9A2-C343-BB24-2A6852E707BC}" type="slidenum">
              <a:rPr lang="en-IE" altLang="en-US"/>
              <a:pPr/>
              <a:t>52</a:t>
            </a:fld>
            <a:endParaRPr lang="en-IE" altLang="en-US"/>
          </a:p>
        </p:txBody>
      </p:sp>
    </p:spTree>
    <p:extLst>
      <p:ext uri="{BB962C8B-B14F-4D97-AF65-F5344CB8AC3E}">
        <p14:creationId xmlns:p14="http://schemas.microsoft.com/office/powerpoint/2010/main" val="135687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IE" altLang="en-US"/>
              <a:t>Rewards – No homework, game in class, watch DVD, Taken on tours, given credits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FE5BEF-C2F7-D04D-AFFF-543AD5DEFC07}" type="slidenum">
              <a:rPr lang="en-IE" altLang="en-US"/>
              <a:pPr/>
              <a:t>54</a:t>
            </a:fld>
            <a:endParaRPr lang="en-IE" altLang="en-US"/>
          </a:p>
        </p:txBody>
      </p:sp>
    </p:spTree>
    <p:extLst>
      <p:ext uri="{BB962C8B-B14F-4D97-AF65-F5344CB8AC3E}">
        <p14:creationId xmlns:p14="http://schemas.microsoft.com/office/powerpoint/2010/main" val="328086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0219"/>
            <a:ext cx="9144000" cy="2183131"/>
          </a:xfrm>
        </p:spPr>
        <p:txBody>
          <a:bodyPr anchor="b"/>
          <a:lstStyle>
            <a:lvl1pPr algn="ctr">
              <a:defRPr sz="6000"/>
            </a:lvl1pPr>
          </a:lstStyle>
          <a:p>
            <a:r>
              <a:rPr lang="en-US"/>
              <a:t>Click to edit Master title style</a:t>
            </a:r>
            <a:endParaRPr lang="en-IE"/>
          </a:p>
        </p:txBody>
      </p:sp>
      <p:sp>
        <p:nvSpPr>
          <p:cNvPr id="3" name="Subtitle 2"/>
          <p:cNvSpPr>
            <a:spLocks noGrp="1"/>
          </p:cNvSpPr>
          <p:nvPr>
            <p:ph type="subTitle" idx="1"/>
          </p:nvPr>
        </p:nvSpPr>
        <p:spPr>
          <a:xfrm>
            <a:off x="1524000" y="4114800"/>
            <a:ext cx="9144000" cy="1143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23/09/2024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58700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170" y="365125"/>
            <a:ext cx="8850630"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23/09/2024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7868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AE976-93F1-4D94-BDCA-EA3674B2B8B7}" type="datetimeFigureOut">
              <a:rPr lang="en-IE" smtClean="0"/>
              <a:t>23/09/2024</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164306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0310" y="365125"/>
            <a:ext cx="8873490" cy="629285"/>
          </a:xfrm>
        </p:spPr>
        <p:txBody>
          <a:bodyPr/>
          <a:lstStyle>
            <a:lvl1pPr>
              <a:defRPr>
                <a:solidFill>
                  <a:schemeClr val="bg1"/>
                </a:solidFill>
              </a:defRPr>
            </a:lvl1pPr>
          </a:lstStyle>
          <a:p>
            <a:r>
              <a:rPr lang="en-US"/>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EFAE976-93F1-4D94-BDCA-EA3674B2B8B7}" type="datetimeFigureOut">
              <a:rPr lang="en-IE" smtClean="0"/>
              <a:t>23/09/2024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81105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6010" y="365125"/>
            <a:ext cx="8989378" cy="617855"/>
          </a:xfrm>
        </p:spPr>
        <p:txBody>
          <a:bodyPr/>
          <a:lstStyle>
            <a:lvl1pPr>
              <a:defRPr>
                <a:solidFill>
                  <a:schemeClr val="bg1"/>
                </a:solidFill>
              </a:defRPr>
            </a:lvl1pPr>
          </a:lstStyle>
          <a:p>
            <a:r>
              <a:rPr lang="en-US"/>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EFAE976-93F1-4D94-BDCA-EA3674B2B8B7}" type="datetimeFigureOut">
              <a:rPr lang="en-IE" smtClean="0"/>
              <a:t>23/09/2024</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5275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4590" y="365125"/>
            <a:ext cx="8919210" cy="629285"/>
          </a:xfrm>
        </p:spPr>
        <p:txBody>
          <a:bodyPr/>
          <a:lstStyle>
            <a:lvl1pPr>
              <a:defRPr>
                <a:solidFill>
                  <a:schemeClr val="bg1"/>
                </a:solidFill>
              </a:defRPr>
            </a:lvl1pPr>
          </a:lstStyle>
          <a:p>
            <a:r>
              <a:rPr lang="en-US"/>
              <a:t>Click to edit Master title style</a:t>
            </a:r>
            <a:endParaRPr lang="en-IE"/>
          </a:p>
        </p:txBody>
      </p:sp>
      <p:sp>
        <p:nvSpPr>
          <p:cNvPr id="3" name="Date Placeholder 2"/>
          <p:cNvSpPr>
            <a:spLocks noGrp="1"/>
          </p:cNvSpPr>
          <p:nvPr>
            <p:ph type="dt" sz="half" idx="10"/>
          </p:nvPr>
        </p:nvSpPr>
        <p:spPr/>
        <p:txBody>
          <a:bodyPr/>
          <a:lstStyle/>
          <a:p>
            <a:fld id="{CEFAE976-93F1-4D94-BDCA-EA3674B2B8B7}" type="datetimeFigureOut">
              <a:rPr lang="en-IE" smtClean="0"/>
              <a:t>23/09/2024</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24137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E976-93F1-4D94-BDCA-EA3674B2B8B7}" type="datetimeFigureOut">
              <a:rPr lang="en-IE" smtClean="0"/>
              <a:t>23/09/2024</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399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0180"/>
            <a:ext cx="3932237" cy="1028700"/>
          </a:xfrm>
        </p:spPr>
        <p:txBody>
          <a:bodyPr anchor="b"/>
          <a:lstStyle>
            <a:lvl1pPr>
              <a:defRPr sz="3200"/>
            </a:lvl1pPr>
          </a:lstStyle>
          <a:p>
            <a:r>
              <a:rPr lang="en-US"/>
              <a:t>Click to edit Master title style</a:t>
            </a:r>
            <a:endParaRPr lang="en-IE"/>
          </a:p>
        </p:txBody>
      </p:sp>
      <p:sp>
        <p:nvSpPr>
          <p:cNvPr id="3" name="Content Placeholder 2"/>
          <p:cNvSpPr>
            <a:spLocks noGrp="1"/>
          </p:cNvSpPr>
          <p:nvPr>
            <p:ph idx="1"/>
          </p:nvPr>
        </p:nvSpPr>
        <p:spPr>
          <a:xfrm>
            <a:off x="5183188" y="1440180"/>
            <a:ext cx="6172200" cy="44208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839788" y="2846070"/>
            <a:ext cx="3932237" cy="30229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23/09/2024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8924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0"/>
            <a:ext cx="3932237" cy="1017270"/>
          </a:xfrm>
        </p:spPr>
        <p:txBody>
          <a:bodyPr anchor="b"/>
          <a:lstStyle>
            <a:lvl1pPr>
              <a:defRPr sz="3200"/>
            </a:lvl1pPr>
          </a:lstStyle>
          <a:p>
            <a:r>
              <a:rPr lang="en-US"/>
              <a:t>Click to edit Master title style</a:t>
            </a:r>
            <a:endParaRPr lang="en-IE"/>
          </a:p>
        </p:txBody>
      </p:sp>
      <p:sp>
        <p:nvSpPr>
          <p:cNvPr id="3" name="Picture Placeholder 2"/>
          <p:cNvSpPr>
            <a:spLocks noGrp="1"/>
          </p:cNvSpPr>
          <p:nvPr>
            <p:ph type="pic" idx="1"/>
          </p:nvPr>
        </p:nvSpPr>
        <p:spPr>
          <a:xfrm>
            <a:off x="5183188" y="1371600"/>
            <a:ext cx="617220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23/09/2024</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90432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29285"/>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838200" y="1531620"/>
            <a:ext cx="10515600" cy="46453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AE976-93F1-4D94-BDCA-EA3674B2B8B7}" type="datetimeFigureOut">
              <a:rPr lang="en-IE" smtClean="0"/>
              <a:t>23/09/2024</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Borrisokane Community College</a:t>
            </a:r>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A602E-DBE5-41BC-881B-F9876E12D680}" type="slidenum">
              <a:rPr lang="en-IE" smtClean="0"/>
              <a:t>‹#›</a:t>
            </a:fld>
            <a:endParaRPr lang="en-IE"/>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249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borrisokanecc.ie/wp-content/uploads/sites/8/2021/08/Code-of-Behaviour.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orrisokanecc.ie/wp-content/uploads/sites/8/2021/08/Anti-Bullying-Policy-1.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info@borrisokanecc.i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forms.office.com/e/v96H0zykjN"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borrisokanecc.i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forms.office.com/e/v96H0zykjN"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07" y="2762917"/>
            <a:ext cx="6490686" cy="2308324"/>
          </a:xfrm>
        </p:spPr>
        <p:txBody>
          <a:bodyPr>
            <a:normAutofit fontScale="90000"/>
          </a:bodyPr>
          <a:lstStyle/>
          <a:p>
            <a:r>
              <a:rPr lang="en-US" sz="7200">
                <a:cs typeface="Calibri Light"/>
              </a:rPr>
              <a:t>1</a:t>
            </a:r>
            <a:r>
              <a:rPr lang="en-US" sz="7200" baseline="30000">
                <a:cs typeface="Calibri Light"/>
              </a:rPr>
              <a:t>st</a:t>
            </a:r>
            <a:r>
              <a:rPr lang="en-US" sz="7200">
                <a:cs typeface="Calibri Light"/>
              </a:rPr>
              <a:t> Year Parents Information Evening 2024</a:t>
            </a:r>
          </a:p>
        </p:txBody>
      </p:sp>
      <p:sp>
        <p:nvSpPr>
          <p:cNvPr id="3" name="Subtitle 2"/>
          <p:cNvSpPr>
            <a:spLocks noGrp="1"/>
          </p:cNvSpPr>
          <p:nvPr>
            <p:ph type="subTitle" idx="1"/>
          </p:nvPr>
        </p:nvSpPr>
        <p:spPr>
          <a:xfrm>
            <a:off x="835024" y="3809999"/>
            <a:ext cx="7025753" cy="1012778"/>
          </a:xfrm>
        </p:spPr>
        <p:txBody>
          <a:bodyPr vert="horz" lIns="91440" tIns="45720" rIns="91440" bIns="45720" rtlCol="0">
            <a:normAutofit/>
          </a:bodyPr>
          <a:lstStyle/>
          <a:p>
            <a:pPr algn="l"/>
            <a:endParaRPr lang="en-US">
              <a:solidFill>
                <a:schemeClr val="bg1"/>
              </a:solidFill>
              <a:cs typeface="Calibri"/>
            </a:endParaRPr>
          </a:p>
        </p:txBody>
      </p:sp>
      <p:pic>
        <p:nvPicPr>
          <p:cNvPr id="17"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ChangeAspect="1"/>
          </p:cNvPicPr>
          <p:nvPr/>
        </p:nvPicPr>
        <p:blipFill>
          <a:blip r:embed="rId2"/>
          <a:stretch>
            <a:fillRect/>
          </a:stretch>
        </p:blipFill>
        <p:spPr>
          <a:xfrm>
            <a:off x="9264607" y="3594864"/>
            <a:ext cx="2927393" cy="3263136"/>
          </a:xfrm>
          <a:prstGeom prst="rect">
            <a:avLst/>
          </a:prstGeom>
        </p:spPr>
      </p:pic>
    </p:spTree>
    <p:extLst>
      <p:ext uri="{BB962C8B-B14F-4D97-AF65-F5344CB8AC3E}">
        <p14:creationId xmlns:p14="http://schemas.microsoft.com/office/powerpoint/2010/main" val="36088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828800" y="381000"/>
            <a:ext cx="8229600" cy="1143000"/>
          </a:xfrm>
        </p:spPr>
        <p:txBody>
          <a:bodyPr/>
          <a:lstStyle/>
          <a:p>
            <a:pPr algn="ctr" eaLnBrk="1" hangingPunct="1"/>
            <a:r>
              <a:rPr lang="en-US" altLang="en-US"/>
              <a:t>Class Mentors</a:t>
            </a:r>
          </a:p>
        </p:txBody>
      </p:sp>
      <p:sp>
        <p:nvSpPr>
          <p:cNvPr id="15363" name="Rectangle 3"/>
          <p:cNvSpPr>
            <a:spLocks noGrp="1" noRot="1" noChangeArrowheads="1"/>
          </p:cNvSpPr>
          <p:nvPr>
            <p:ph idx="1"/>
          </p:nvPr>
        </p:nvSpPr>
        <p:spPr>
          <a:xfrm>
            <a:off x="1981200" y="1447801"/>
            <a:ext cx="8229600" cy="4389437"/>
          </a:xfrm>
        </p:spPr>
        <p:txBody>
          <a:bodyPr>
            <a:normAutofit fontScale="92500" lnSpcReduction="20000"/>
          </a:bodyPr>
          <a:lstStyle/>
          <a:p>
            <a:pPr eaLnBrk="1" hangingPunct="1"/>
            <a:r>
              <a:rPr lang="en-IE" altLang="en-US"/>
              <a:t>Class Mentors teach their specific class group. As a result, they become very familiar with their students. They provide a link between students and the Year Head and constantly provide </a:t>
            </a:r>
            <a:r>
              <a:rPr lang="en-IE" altLang="en-US" b="1"/>
              <a:t>additional support </a:t>
            </a:r>
            <a:r>
              <a:rPr lang="en-IE" altLang="en-US"/>
              <a:t>and </a:t>
            </a:r>
            <a:r>
              <a:rPr lang="en-IE" altLang="en-US" b="1"/>
              <a:t>guidance</a:t>
            </a:r>
            <a:r>
              <a:rPr lang="en-IE" altLang="en-US"/>
              <a:t> to students. </a:t>
            </a:r>
            <a:endParaRPr lang="en-US" altLang="en-US"/>
          </a:p>
          <a:p>
            <a:pPr>
              <a:tabLst>
                <a:tab pos="3771900" algn="l"/>
                <a:tab pos="4657725" algn="r"/>
              </a:tabLst>
            </a:pPr>
            <a:r>
              <a:rPr lang="fr-FR">
                <a:effectLst/>
                <a:ea typeface="Times New Roman" panose="02020603050405020304" pitchFamily="18" charset="0"/>
              </a:rPr>
              <a:t>1A - </a:t>
            </a:r>
            <a:r>
              <a:rPr lang="fr-FR">
                <a:ea typeface="Times New Roman" panose="02020603050405020304" pitchFamily="18" charset="0"/>
              </a:rPr>
              <a:t>Sean Ryan(WW), </a:t>
            </a:r>
            <a:r>
              <a:rPr lang="fr-FR" err="1">
                <a:ea typeface="Times New Roman" panose="02020603050405020304" pitchFamily="18" charset="0"/>
              </a:rPr>
              <a:t>Therese</a:t>
            </a:r>
            <a:r>
              <a:rPr lang="fr-FR">
                <a:ea typeface="Times New Roman" panose="02020603050405020304" pitchFamily="18" charset="0"/>
              </a:rPr>
              <a:t> </a:t>
            </a:r>
            <a:r>
              <a:rPr lang="fr-FR" err="1">
                <a:ea typeface="Times New Roman" panose="02020603050405020304" pitchFamily="18" charset="0"/>
              </a:rPr>
              <a:t>Dooley</a:t>
            </a:r>
            <a:endParaRPr lang="en-US">
              <a:effectLst/>
              <a:ea typeface="Times New Roman" panose="02020603050405020304" pitchFamily="18" charset="0"/>
            </a:endParaRPr>
          </a:p>
          <a:p>
            <a:pPr>
              <a:tabLst>
                <a:tab pos="3771900" algn="l"/>
                <a:tab pos="4657725" algn="r"/>
              </a:tabLst>
            </a:pPr>
            <a:r>
              <a:rPr lang="fr-FR">
                <a:effectLst/>
                <a:ea typeface="Times New Roman" panose="02020603050405020304" pitchFamily="18" charset="0"/>
              </a:rPr>
              <a:t>1B </a:t>
            </a:r>
            <a:r>
              <a:rPr lang="fr-FR">
                <a:ea typeface="Times New Roman" panose="02020603050405020304" pitchFamily="18" charset="0"/>
              </a:rPr>
              <a:t>– </a:t>
            </a:r>
            <a:r>
              <a:rPr lang="fr-FR" err="1">
                <a:ea typeface="Times New Roman" panose="02020603050405020304" pitchFamily="18" charset="0"/>
              </a:rPr>
              <a:t>ClaireO'Brien</a:t>
            </a:r>
            <a:r>
              <a:rPr lang="fr-FR">
                <a:ea typeface="Times New Roman" panose="02020603050405020304" pitchFamily="18" charset="0"/>
              </a:rPr>
              <a:t>, </a:t>
            </a:r>
            <a:r>
              <a:rPr lang="fr-FR" err="1">
                <a:ea typeface="Times New Roman" panose="02020603050405020304" pitchFamily="18" charset="0"/>
              </a:rPr>
              <a:t>Gearoid</a:t>
            </a:r>
            <a:r>
              <a:rPr lang="fr-FR">
                <a:ea typeface="Times New Roman" panose="02020603050405020304" pitchFamily="18" charset="0"/>
              </a:rPr>
              <a:t> Larkin</a:t>
            </a:r>
            <a:endParaRPr lang="en-IE">
              <a:effectLst/>
              <a:ea typeface="Times New Roman" panose="02020603050405020304" pitchFamily="18" charset="0"/>
            </a:endParaRPr>
          </a:p>
          <a:p>
            <a:pPr>
              <a:tabLst>
                <a:tab pos="3771900" algn="l"/>
                <a:tab pos="4657725" algn="r"/>
              </a:tabLst>
            </a:pPr>
            <a:r>
              <a:rPr lang="fr-FR">
                <a:effectLst/>
                <a:ea typeface="Times New Roman" panose="02020603050405020304" pitchFamily="18" charset="0"/>
              </a:rPr>
              <a:t>1C - </a:t>
            </a:r>
            <a:r>
              <a:rPr lang="fr-FR">
                <a:ea typeface="Times New Roman" panose="02020603050405020304" pitchFamily="18" charset="0"/>
              </a:rPr>
              <a:t>Angela Butler, </a:t>
            </a:r>
            <a:r>
              <a:rPr lang="fr-FR" err="1">
                <a:ea typeface="Times New Roman" panose="02020603050405020304" pitchFamily="18" charset="0"/>
              </a:rPr>
              <a:t>Siobhan</a:t>
            </a:r>
            <a:r>
              <a:rPr lang="fr-FR">
                <a:ea typeface="Times New Roman" panose="02020603050405020304" pitchFamily="18" charset="0"/>
              </a:rPr>
              <a:t> Darby</a:t>
            </a:r>
            <a:endParaRPr lang="en-IE">
              <a:effectLst/>
              <a:ea typeface="Times New Roman" panose="02020603050405020304" pitchFamily="18" charset="0"/>
            </a:endParaRPr>
          </a:p>
          <a:p>
            <a:pPr>
              <a:tabLst>
                <a:tab pos="3771900" algn="l"/>
                <a:tab pos="4657725" algn="r"/>
              </a:tabLst>
            </a:pPr>
            <a:r>
              <a:rPr lang="en-US">
                <a:effectLst/>
                <a:ea typeface="Times New Roman" panose="02020603050405020304" pitchFamily="18" charset="0"/>
              </a:rPr>
              <a:t>1D - </a:t>
            </a:r>
            <a:r>
              <a:rPr lang="en-US">
                <a:ea typeface="Times New Roman" panose="02020603050405020304" pitchFamily="18" charset="0"/>
              </a:rPr>
              <a:t>Eileen Kenny, Eimear Cahalan</a:t>
            </a:r>
            <a:endParaRPr lang="en-US">
              <a:effectLst/>
              <a:ea typeface="Times New Roman" panose="02020603050405020304" pitchFamily="18" charset="0"/>
            </a:endParaRPr>
          </a:p>
          <a:p>
            <a:pPr>
              <a:tabLst>
                <a:tab pos="3771900" algn="l"/>
                <a:tab pos="4657725" algn="r"/>
              </a:tabLst>
            </a:pPr>
            <a:r>
              <a:rPr lang="en-US">
                <a:ea typeface="Times New Roman" panose="02020603050405020304" pitchFamily="18" charset="0"/>
              </a:rPr>
              <a:t>1E – </a:t>
            </a:r>
            <a:r>
              <a:rPr lang="en-US" err="1">
                <a:ea typeface="Times New Roman" panose="02020603050405020304" pitchFamily="18" charset="0"/>
              </a:rPr>
              <a:t>MacDara</a:t>
            </a:r>
            <a:r>
              <a:rPr lang="en-US">
                <a:ea typeface="Times New Roman" panose="02020603050405020304" pitchFamily="18" charset="0"/>
              </a:rPr>
              <a:t> </a:t>
            </a:r>
            <a:r>
              <a:rPr lang="en-US" err="1">
                <a:ea typeface="Times New Roman" panose="02020603050405020304" pitchFamily="18" charset="0"/>
              </a:rPr>
              <a:t>MacLochlainn</a:t>
            </a:r>
            <a:r>
              <a:rPr lang="en-US">
                <a:ea typeface="Times New Roman" panose="02020603050405020304" pitchFamily="18" charset="0"/>
              </a:rPr>
              <a:t>, Audrey Mitchell</a:t>
            </a:r>
          </a:p>
          <a:p>
            <a:pPr>
              <a:tabLst>
                <a:tab pos="3771900" algn="l"/>
                <a:tab pos="4657725" algn="r"/>
              </a:tabLst>
            </a:pPr>
            <a:r>
              <a:rPr lang="en-US" altLang="en-US" b="1"/>
              <a:t>All staff email addresses can be found on the school website</a:t>
            </a:r>
            <a:r>
              <a:rPr lang="en-US" altLang="en-US" sz="2400" b="1">
                <a:latin typeface="Times New Roman" panose="02020603050405020304" pitchFamily="18" charset="0"/>
              </a:rPr>
              <a:t>. </a:t>
            </a:r>
            <a:endParaRPr lang="en-US" altLang="en-US" b="1"/>
          </a:p>
        </p:txBody>
      </p:sp>
    </p:spTree>
    <p:extLst>
      <p:ext uri="{BB962C8B-B14F-4D97-AF65-F5344CB8AC3E}">
        <p14:creationId xmlns:p14="http://schemas.microsoft.com/office/powerpoint/2010/main" val="50472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2057400" y="228600"/>
            <a:ext cx="8229600" cy="1143000"/>
          </a:xfrm>
        </p:spPr>
        <p:txBody>
          <a:bodyPr/>
          <a:lstStyle/>
          <a:p>
            <a:pPr algn="ctr" eaLnBrk="1" hangingPunct="1"/>
            <a:r>
              <a:rPr lang="en-US" altLang="en-US"/>
              <a:t>School Journal</a:t>
            </a:r>
          </a:p>
        </p:txBody>
      </p:sp>
      <p:sp>
        <p:nvSpPr>
          <p:cNvPr id="19459" name="Rectangle 3"/>
          <p:cNvSpPr>
            <a:spLocks noGrp="1" noRot="1" noChangeArrowheads="1"/>
          </p:cNvSpPr>
          <p:nvPr>
            <p:ph idx="1"/>
          </p:nvPr>
        </p:nvSpPr>
        <p:spPr>
          <a:xfrm>
            <a:off x="1905000" y="1371600"/>
            <a:ext cx="8382000" cy="5029200"/>
          </a:xfrm>
        </p:spPr>
        <p:txBody>
          <a:bodyPr>
            <a:normAutofit lnSpcReduction="10000"/>
          </a:bodyPr>
          <a:lstStyle/>
          <a:p>
            <a:pPr eaLnBrk="1" hangingPunct="1">
              <a:lnSpc>
                <a:spcPct val="90000"/>
              </a:lnSpc>
            </a:pPr>
            <a:r>
              <a:rPr lang="en-US" altLang="en-US"/>
              <a:t>Allows vital </a:t>
            </a:r>
            <a:r>
              <a:rPr lang="en-US" altLang="en-US" b="1"/>
              <a:t>communication</a:t>
            </a:r>
            <a:r>
              <a:rPr lang="en-US" altLang="en-US"/>
              <a:t> between teachers and parents. Parents see what students need to engage with at home and can provide support. </a:t>
            </a:r>
          </a:p>
          <a:p>
            <a:pPr eaLnBrk="1" hangingPunct="1">
              <a:lnSpc>
                <a:spcPct val="90000"/>
              </a:lnSpc>
            </a:pPr>
            <a:r>
              <a:rPr lang="en-US" altLang="en-US"/>
              <a:t>Helps students to write down important </a:t>
            </a:r>
            <a:r>
              <a:rPr lang="en-US" altLang="en-US" b="1"/>
              <a:t>reminders</a:t>
            </a:r>
            <a:r>
              <a:rPr lang="en-US" altLang="en-US"/>
              <a:t>. </a:t>
            </a:r>
          </a:p>
          <a:p>
            <a:pPr eaLnBrk="1" hangingPunct="1">
              <a:lnSpc>
                <a:spcPct val="90000"/>
              </a:lnSpc>
            </a:pPr>
            <a:r>
              <a:rPr lang="en-US" altLang="en-US"/>
              <a:t>Provides detailed information in relation to the Code of behavior and important school policies such as, </a:t>
            </a:r>
            <a:r>
              <a:rPr lang="en-US" altLang="en-US" b="1" i="1"/>
              <a:t>Anti Bullying Policy</a:t>
            </a:r>
            <a:r>
              <a:rPr lang="en-US" altLang="en-US"/>
              <a:t>, </a:t>
            </a:r>
            <a:r>
              <a:rPr lang="en-US" altLang="en-US" b="1" i="1"/>
              <a:t>Acceptable use policy,</a:t>
            </a:r>
            <a:r>
              <a:rPr lang="en-US" altLang="en-US"/>
              <a:t> </a:t>
            </a:r>
            <a:r>
              <a:rPr lang="en-US" altLang="en-US" b="1" i="1"/>
              <a:t>Student Rights and Responsibilities</a:t>
            </a:r>
            <a:r>
              <a:rPr lang="en-US" altLang="en-US"/>
              <a:t>. Etc. </a:t>
            </a:r>
          </a:p>
          <a:p>
            <a:pPr eaLnBrk="1" hangingPunct="1">
              <a:lnSpc>
                <a:spcPct val="90000"/>
              </a:lnSpc>
            </a:pPr>
            <a:r>
              <a:rPr lang="en-US" altLang="en-US"/>
              <a:t>Parents should check the journal </a:t>
            </a:r>
            <a:r>
              <a:rPr lang="en-US" altLang="en-US" b="1"/>
              <a:t>daily.</a:t>
            </a:r>
          </a:p>
          <a:p>
            <a:pPr eaLnBrk="1" hangingPunct="1">
              <a:lnSpc>
                <a:spcPct val="90000"/>
              </a:lnSpc>
            </a:pPr>
            <a:r>
              <a:rPr lang="en-US" altLang="en-US"/>
              <a:t>Sign each week </a:t>
            </a:r>
            <a:r>
              <a:rPr lang="en-US" altLang="en-US" b="1"/>
              <a:t>preferable. </a:t>
            </a:r>
            <a:r>
              <a:rPr lang="en-US" altLang="en-US"/>
              <a:t>Regular checks take place.  </a:t>
            </a:r>
          </a:p>
          <a:p>
            <a:pPr eaLnBrk="1" hangingPunct="1">
              <a:lnSpc>
                <a:spcPct val="90000"/>
              </a:lnSpc>
            </a:pPr>
            <a:r>
              <a:rPr lang="en-US" altLang="en-US"/>
              <a:t>Centre Pages – </a:t>
            </a:r>
            <a:r>
              <a:rPr lang="en-US" altLang="en-US" b="1"/>
              <a:t>Study tips, Revision Points, Setting Targets </a:t>
            </a:r>
            <a:r>
              <a:rPr lang="en-US" altLang="en-US"/>
              <a:t>and </a:t>
            </a:r>
            <a:r>
              <a:rPr lang="en-US" altLang="en-US" b="1"/>
              <a:t>Goals.</a:t>
            </a:r>
          </a:p>
          <a:p>
            <a:pPr eaLnBrk="1" hangingPunct="1">
              <a:lnSpc>
                <a:spcPct val="90000"/>
              </a:lnSpc>
              <a:buFont typeface="Wingdings 2" charset="0"/>
              <a:buNone/>
            </a:pPr>
            <a:endParaRPr lang="en-US" altLang="en-US" sz="2800"/>
          </a:p>
        </p:txBody>
      </p:sp>
    </p:spTree>
    <p:extLst>
      <p:ext uri="{BB962C8B-B14F-4D97-AF65-F5344CB8AC3E}">
        <p14:creationId xmlns:p14="http://schemas.microsoft.com/office/powerpoint/2010/main" val="82840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133600" y="609600"/>
            <a:ext cx="8229600" cy="742950"/>
          </a:xfrm>
        </p:spPr>
        <p:txBody>
          <a:bodyPr/>
          <a:lstStyle/>
          <a:p>
            <a:pPr algn="ctr" eaLnBrk="1" hangingPunct="1"/>
            <a:r>
              <a:rPr lang="en-US" altLang="en-US"/>
              <a:t>Attendance and Punctuality</a:t>
            </a:r>
          </a:p>
        </p:txBody>
      </p:sp>
      <p:sp>
        <p:nvSpPr>
          <p:cNvPr id="21507" name="Rectangle 3"/>
          <p:cNvSpPr>
            <a:spLocks noGrp="1" noRot="1" noChangeArrowheads="1"/>
          </p:cNvSpPr>
          <p:nvPr>
            <p:ph idx="1"/>
          </p:nvPr>
        </p:nvSpPr>
        <p:spPr>
          <a:xfrm>
            <a:off x="1905000" y="1447800"/>
            <a:ext cx="8382000" cy="4876800"/>
          </a:xfrm>
        </p:spPr>
        <p:txBody>
          <a:bodyPr>
            <a:normAutofit fontScale="92500" lnSpcReduction="10000"/>
          </a:bodyPr>
          <a:lstStyle/>
          <a:p>
            <a:pPr eaLnBrk="1" hangingPunct="1"/>
            <a:r>
              <a:rPr lang="en-US" altLang="en-US" b="1"/>
              <a:t>Attendance </a:t>
            </a:r>
            <a:r>
              <a:rPr lang="en-US" altLang="en-US"/>
              <a:t>is key to success in school. Please </a:t>
            </a:r>
            <a:r>
              <a:rPr lang="en-US" altLang="en-US" b="1"/>
              <a:t>encourage</a:t>
            </a:r>
            <a:r>
              <a:rPr lang="en-US" altLang="en-US"/>
              <a:t> this with your children. </a:t>
            </a:r>
          </a:p>
          <a:p>
            <a:pPr eaLnBrk="1" hangingPunct="1"/>
            <a:r>
              <a:rPr lang="en-US" altLang="en-US"/>
              <a:t>When absent – find out what was covered in class and complete homework – Use </a:t>
            </a:r>
            <a:r>
              <a:rPr lang="en-US" altLang="en-US" b="1"/>
              <a:t>Teams/Homework Buddy.</a:t>
            </a:r>
            <a:endParaRPr lang="en-US" altLang="en-US"/>
          </a:p>
          <a:p>
            <a:pPr eaLnBrk="1" hangingPunct="1"/>
            <a:r>
              <a:rPr lang="en-US" altLang="en-US"/>
              <a:t>A note explaining absence/late must be sent in to the school via </a:t>
            </a:r>
            <a:r>
              <a:rPr lang="en-US" altLang="en-US" err="1"/>
              <a:t>Vsware</a:t>
            </a:r>
            <a:r>
              <a:rPr lang="en-US" altLang="en-US" b="1"/>
              <a:t> </a:t>
            </a:r>
            <a:r>
              <a:rPr lang="en-US" altLang="en-US"/>
              <a:t>. Please be mindful of category of comment. Sign out if leaving the school during the day. Late if arriving late.</a:t>
            </a:r>
          </a:p>
          <a:p>
            <a:pPr eaLnBrk="1" hangingPunct="1"/>
            <a:r>
              <a:rPr lang="en-US" altLang="en-US"/>
              <a:t>TUSLA – over 20 days absent.</a:t>
            </a:r>
          </a:p>
          <a:p>
            <a:pPr eaLnBrk="1" hangingPunct="1"/>
            <a:r>
              <a:rPr lang="en-US" altLang="en-US"/>
              <a:t>Medical certificate or reason given if possible</a:t>
            </a:r>
          </a:p>
          <a:p>
            <a:pPr marL="0" indent="0" eaLnBrk="1" hangingPunct="1">
              <a:buNone/>
            </a:pPr>
            <a:endParaRPr lang="en-US" altLang="en-US">
              <a:solidFill>
                <a:srgbClr val="FF0000"/>
              </a:solidFill>
            </a:endParaRPr>
          </a:p>
          <a:p>
            <a:pPr eaLnBrk="1" hangingPunct="1">
              <a:buFont typeface="Wingdings 2" charset="0"/>
              <a:buNone/>
            </a:pPr>
            <a:r>
              <a:rPr lang="en-IE" altLang="en-US"/>
              <a:t> </a:t>
            </a:r>
            <a:endParaRPr lang="en-US" altLang="en-US"/>
          </a:p>
        </p:txBody>
      </p:sp>
    </p:spTree>
    <p:extLst>
      <p:ext uri="{BB962C8B-B14F-4D97-AF65-F5344CB8AC3E}">
        <p14:creationId xmlns:p14="http://schemas.microsoft.com/office/powerpoint/2010/main" val="54326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133600" y="609600"/>
            <a:ext cx="8229600" cy="742950"/>
          </a:xfrm>
        </p:spPr>
        <p:txBody>
          <a:bodyPr/>
          <a:lstStyle/>
          <a:p>
            <a:pPr algn="ctr" eaLnBrk="1" hangingPunct="1"/>
            <a:r>
              <a:rPr lang="en-US" altLang="en-US"/>
              <a:t>Attendance and Punctuality</a:t>
            </a:r>
          </a:p>
        </p:txBody>
      </p:sp>
      <p:sp>
        <p:nvSpPr>
          <p:cNvPr id="21507" name="Rectangle 3"/>
          <p:cNvSpPr>
            <a:spLocks noGrp="1" noRot="1" noChangeArrowheads="1"/>
          </p:cNvSpPr>
          <p:nvPr>
            <p:ph idx="1"/>
          </p:nvPr>
        </p:nvSpPr>
        <p:spPr>
          <a:xfrm>
            <a:off x="1905000" y="1447800"/>
            <a:ext cx="8382000" cy="4876800"/>
          </a:xfrm>
        </p:spPr>
        <p:txBody>
          <a:bodyPr/>
          <a:lstStyle/>
          <a:p>
            <a:pPr eaLnBrk="1" hangingPunct="1">
              <a:buFont typeface="Wingdings 2" charset="0"/>
              <a:buNone/>
            </a:pPr>
            <a:r>
              <a:rPr lang="en-IE" altLang="en-US" sz="2200">
                <a:solidFill>
                  <a:schemeClr val="tx2"/>
                </a:solidFill>
              </a:rPr>
              <a:t>Arriving Late or Leaving Early</a:t>
            </a:r>
          </a:p>
          <a:p>
            <a:pPr eaLnBrk="1" hangingPunct="1"/>
            <a:r>
              <a:rPr lang="en-IE" altLang="en-US" sz="2200"/>
              <a:t>If a student arrives late or is signing out early, a </a:t>
            </a:r>
            <a:r>
              <a:rPr lang="en-IE" altLang="en-US" sz="2200" b="1"/>
              <a:t>reason </a:t>
            </a:r>
            <a:r>
              <a:rPr lang="en-IE" altLang="en-US" sz="2200"/>
              <a:t>must be </a:t>
            </a:r>
            <a:r>
              <a:rPr lang="en-IE" altLang="en-US" sz="2200" b="1"/>
              <a:t>submitted via </a:t>
            </a:r>
            <a:r>
              <a:rPr lang="en-IE" altLang="en-US" sz="2200" b="1" err="1"/>
              <a:t>Vsware</a:t>
            </a:r>
            <a:r>
              <a:rPr lang="en-IE" altLang="en-US" sz="2200"/>
              <a:t>. This will inform the Year Head and Secretary, who can update the records system. Please choose correct category.</a:t>
            </a:r>
          </a:p>
          <a:p>
            <a:r>
              <a:rPr lang="en-IE" altLang="en-US" sz="2200"/>
              <a:t>Sign outs are used when students are leaving the school during the day.</a:t>
            </a:r>
          </a:p>
          <a:p>
            <a:pPr eaLnBrk="1" hangingPunct="1"/>
            <a:r>
              <a:rPr lang="en-IE" altLang="en-US" sz="2200"/>
              <a:t>Parents should have received a text as a link to </a:t>
            </a:r>
            <a:r>
              <a:rPr lang="en-IE" altLang="en-US" sz="2200" err="1"/>
              <a:t>Vsware</a:t>
            </a:r>
            <a:r>
              <a:rPr lang="en-IE" altLang="en-US" sz="2200"/>
              <a:t>. Download the app to make access easy. </a:t>
            </a:r>
          </a:p>
          <a:p>
            <a:pPr eaLnBrk="1" hangingPunct="1"/>
            <a:r>
              <a:rPr lang="en-IE" altLang="en-US" sz="2200" b="1"/>
              <a:t>Absent/ late/ sign out notes are approved</a:t>
            </a:r>
            <a:r>
              <a:rPr lang="en-IE" altLang="en-US" sz="2200"/>
              <a:t> at the year heads earliest convenience. </a:t>
            </a:r>
            <a:r>
              <a:rPr lang="en-IE" altLang="en-US" sz="2200" err="1"/>
              <a:t>Vsware</a:t>
            </a:r>
            <a:r>
              <a:rPr lang="en-IE" altLang="en-US" sz="2200"/>
              <a:t> updates once approved. </a:t>
            </a:r>
          </a:p>
          <a:p>
            <a:r>
              <a:rPr lang="en-IE" altLang="en-US" sz="2200"/>
              <a:t>If you are unsure of the category to use for absence- just use other and insert reason.</a:t>
            </a:r>
          </a:p>
        </p:txBody>
      </p:sp>
    </p:spTree>
    <p:extLst>
      <p:ext uri="{BB962C8B-B14F-4D97-AF65-F5344CB8AC3E}">
        <p14:creationId xmlns:p14="http://schemas.microsoft.com/office/powerpoint/2010/main" val="256929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r>
              <a:rPr lang="en-IE"/>
              <a:t>Parent Reminders</a:t>
            </a:r>
          </a:p>
        </p:txBody>
      </p:sp>
      <p:sp>
        <p:nvSpPr>
          <p:cNvPr id="3" name="Content Placeholder 2"/>
          <p:cNvSpPr>
            <a:spLocks noGrp="1"/>
          </p:cNvSpPr>
          <p:nvPr>
            <p:ph idx="1"/>
          </p:nvPr>
        </p:nvSpPr>
        <p:spPr>
          <a:xfrm>
            <a:off x="1981200" y="1524001"/>
            <a:ext cx="8229600" cy="4800600"/>
          </a:xfrm>
        </p:spPr>
        <p:txBody>
          <a:bodyPr>
            <a:normAutofit lnSpcReduction="10000"/>
          </a:bodyPr>
          <a:lstStyle/>
          <a:p>
            <a:r>
              <a:rPr lang="en-IE" b="1"/>
              <a:t>P</a:t>
            </a:r>
            <a:r>
              <a:rPr lang="en-IE"/>
              <a:t>repare bag and uniform with child – study area</a:t>
            </a:r>
          </a:p>
          <a:p>
            <a:r>
              <a:rPr lang="en-IE" b="1"/>
              <a:t>A</a:t>
            </a:r>
            <a:r>
              <a:rPr lang="en-IE"/>
              <a:t>ttendance (Child at school and parent at Parent/ Teacher Meeting) - is key to school and exam success</a:t>
            </a:r>
          </a:p>
          <a:p>
            <a:r>
              <a:rPr lang="en-IE" b="1"/>
              <a:t>R</a:t>
            </a:r>
            <a:r>
              <a:rPr lang="en-IE"/>
              <a:t>ead journal and sign to monitor and assist with Homework</a:t>
            </a:r>
          </a:p>
          <a:p>
            <a:r>
              <a:rPr lang="en-IE" b="1"/>
              <a:t>E</a:t>
            </a:r>
            <a:r>
              <a:rPr lang="en-IE"/>
              <a:t>ncourage full participation in all school activities</a:t>
            </a:r>
          </a:p>
          <a:p>
            <a:r>
              <a:rPr lang="en-IE" b="1"/>
              <a:t>N</a:t>
            </a:r>
            <a:r>
              <a:rPr lang="en-IE"/>
              <a:t>ever hesitate to contact the school if your child needs support</a:t>
            </a:r>
          </a:p>
          <a:p>
            <a:r>
              <a:rPr lang="en-IE" b="1"/>
              <a:t>T</a:t>
            </a:r>
            <a:r>
              <a:rPr lang="en-IE"/>
              <a:t>ime- support and encourage good time keeping. Give your child TIME.</a:t>
            </a:r>
          </a:p>
          <a:p>
            <a:r>
              <a:rPr lang="en-IE" b="1"/>
              <a:t>S</a:t>
            </a:r>
            <a:r>
              <a:rPr lang="en-IE"/>
              <a:t>et realistic goals with your child</a:t>
            </a:r>
          </a:p>
          <a:p>
            <a:endParaRPr lang="en-IE"/>
          </a:p>
        </p:txBody>
      </p:sp>
    </p:spTree>
    <p:extLst>
      <p:ext uri="{BB962C8B-B14F-4D97-AF65-F5344CB8AC3E}">
        <p14:creationId xmlns:p14="http://schemas.microsoft.com/office/powerpoint/2010/main" val="3432700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879600" y="335395"/>
            <a:ext cx="8229600" cy="742950"/>
          </a:xfrm>
        </p:spPr>
        <p:txBody>
          <a:bodyPr/>
          <a:lstStyle/>
          <a:p>
            <a:pPr algn="ctr" eaLnBrk="1" hangingPunct="1"/>
            <a:r>
              <a:rPr lang="en-US" altLang="en-US"/>
              <a:t>Homework - Study</a:t>
            </a:r>
          </a:p>
        </p:txBody>
      </p:sp>
      <p:sp>
        <p:nvSpPr>
          <p:cNvPr id="17411" name="Rectangle 3"/>
          <p:cNvSpPr>
            <a:spLocks noGrp="1" noRot="1" noChangeArrowheads="1"/>
          </p:cNvSpPr>
          <p:nvPr>
            <p:ph idx="1"/>
          </p:nvPr>
        </p:nvSpPr>
        <p:spPr>
          <a:xfrm>
            <a:off x="1981200" y="1446596"/>
            <a:ext cx="8305800" cy="4878004"/>
          </a:xfrm>
        </p:spPr>
        <p:txBody>
          <a:bodyPr/>
          <a:lstStyle/>
          <a:p>
            <a:pPr eaLnBrk="1" hangingPunct="1">
              <a:lnSpc>
                <a:spcPct val="90000"/>
              </a:lnSpc>
            </a:pPr>
            <a:r>
              <a:rPr lang="en-US" altLang="en-US" sz="2400"/>
              <a:t>Help your child to plan their homework – place to study. Leave books at study desk, use e-books in school. </a:t>
            </a:r>
          </a:p>
          <a:p>
            <a:pPr eaLnBrk="1" hangingPunct="1">
              <a:lnSpc>
                <a:spcPct val="90000"/>
              </a:lnSpc>
            </a:pPr>
            <a:r>
              <a:rPr lang="en-US" altLang="en-US" sz="2400"/>
              <a:t>Study includes revision. We have monthly/ bi-monthly </a:t>
            </a:r>
            <a:r>
              <a:rPr lang="en-US" altLang="en-US" sz="2400" b="1"/>
              <a:t>assessments. </a:t>
            </a:r>
          </a:p>
          <a:p>
            <a:pPr eaLnBrk="1" hangingPunct="1">
              <a:lnSpc>
                <a:spcPct val="90000"/>
              </a:lnSpc>
            </a:pPr>
            <a:r>
              <a:rPr lang="en-US" altLang="en-US" sz="2400"/>
              <a:t>Encourage reading. Be mindful of </a:t>
            </a:r>
            <a:r>
              <a:rPr lang="en-US" altLang="en-US" sz="2400" b="1"/>
              <a:t>screen time</a:t>
            </a:r>
            <a:r>
              <a:rPr lang="en-US" altLang="en-US" sz="2400"/>
              <a:t>. This can be checked on the iPad.  </a:t>
            </a:r>
          </a:p>
          <a:p>
            <a:pPr eaLnBrk="1" hangingPunct="1">
              <a:lnSpc>
                <a:spcPct val="90000"/>
              </a:lnSpc>
            </a:pPr>
            <a:r>
              <a:rPr lang="en-US" altLang="en-US" sz="2400"/>
              <a:t>Time for homework/study – 1 to 1.5 hours each night. </a:t>
            </a:r>
          </a:p>
          <a:p>
            <a:pPr eaLnBrk="1" hangingPunct="1">
              <a:lnSpc>
                <a:spcPct val="90000"/>
              </a:lnSpc>
            </a:pPr>
            <a:r>
              <a:rPr lang="en-US" altLang="en-US" sz="2400" b="1"/>
              <a:t>Each night </a:t>
            </a:r>
            <a:r>
              <a:rPr lang="en-US" altLang="en-US" sz="2400"/>
              <a:t>check timetable for tomorrow to ensure that all books, materials(ingredients), uniform, lunch, etc. are ready for the next day. </a:t>
            </a:r>
          </a:p>
          <a:p>
            <a:pPr eaLnBrk="1" hangingPunct="1">
              <a:lnSpc>
                <a:spcPct val="90000"/>
              </a:lnSpc>
            </a:pPr>
            <a:r>
              <a:rPr lang="en-US" altLang="en-US" sz="2400"/>
              <a:t>Ensure </a:t>
            </a:r>
            <a:r>
              <a:rPr lang="en-US" altLang="en-US" sz="2400" b="1"/>
              <a:t>iPad is charged </a:t>
            </a:r>
            <a:r>
              <a:rPr lang="en-US" altLang="en-US" sz="2400"/>
              <a:t>and in schoolbag each morning. Charging after homework and in bag before bed is best</a:t>
            </a:r>
          </a:p>
        </p:txBody>
      </p:sp>
    </p:spTree>
    <p:extLst>
      <p:ext uri="{BB962C8B-B14F-4D97-AF65-F5344CB8AC3E}">
        <p14:creationId xmlns:p14="http://schemas.microsoft.com/office/powerpoint/2010/main" val="2497953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eaLnBrk="1" hangingPunct="1"/>
            <a:r>
              <a:rPr lang="en-GB" altLang="en-US"/>
              <a:t>After School Study</a:t>
            </a:r>
            <a:endParaRPr lang="en-IE" altLang="en-US"/>
          </a:p>
        </p:txBody>
      </p:sp>
      <p:sp>
        <p:nvSpPr>
          <p:cNvPr id="18435" name="Content Placeholder 2"/>
          <p:cNvSpPr>
            <a:spLocks noGrp="1"/>
          </p:cNvSpPr>
          <p:nvPr>
            <p:ph idx="1"/>
          </p:nvPr>
        </p:nvSpPr>
        <p:spPr/>
        <p:txBody>
          <a:bodyPr/>
          <a:lstStyle/>
          <a:p>
            <a:pPr eaLnBrk="1" hangingPunct="1">
              <a:spcBef>
                <a:spcPct val="0"/>
              </a:spcBef>
            </a:pPr>
            <a:r>
              <a:rPr lang="en-GB" altLang="en-US"/>
              <a:t>Monday to Thursday 4.00pm to 6.15pm.</a:t>
            </a:r>
          </a:p>
          <a:p>
            <a:pPr eaLnBrk="1" hangingPunct="1">
              <a:spcBef>
                <a:spcPct val="0"/>
              </a:spcBef>
            </a:pPr>
            <a:endParaRPr lang="en-GB" altLang="en-US"/>
          </a:p>
          <a:p>
            <a:pPr eaLnBrk="1" hangingPunct="1">
              <a:spcBef>
                <a:spcPct val="0"/>
              </a:spcBef>
            </a:pPr>
            <a:r>
              <a:rPr lang="en-GB" altLang="en-US"/>
              <a:t>Cost €3 per evening – Subsidised by Parents Association.</a:t>
            </a:r>
          </a:p>
          <a:p>
            <a:pPr eaLnBrk="1" hangingPunct="1">
              <a:spcBef>
                <a:spcPct val="0"/>
              </a:spcBef>
            </a:pPr>
            <a:endParaRPr lang="en-GB" altLang="en-US"/>
          </a:p>
          <a:p>
            <a:pPr marL="0" indent="0" eaLnBrk="1" hangingPunct="1">
              <a:spcBef>
                <a:spcPct val="0"/>
              </a:spcBef>
              <a:buNone/>
            </a:pPr>
            <a:endParaRPr lang="en-IE" altLang="en-US"/>
          </a:p>
        </p:txBody>
      </p:sp>
    </p:spTree>
    <p:extLst>
      <p:ext uri="{BB962C8B-B14F-4D97-AF65-F5344CB8AC3E}">
        <p14:creationId xmlns:p14="http://schemas.microsoft.com/office/powerpoint/2010/main" val="3765070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normAutofit fontScale="90000"/>
          </a:bodyPr>
          <a:lstStyle/>
          <a:p>
            <a:pPr algn="ctr" eaLnBrk="1" hangingPunct="1"/>
            <a:r>
              <a:rPr lang="en-US" altLang="en-US"/>
              <a:t>Student Supports</a:t>
            </a:r>
          </a:p>
        </p:txBody>
      </p:sp>
      <p:sp>
        <p:nvSpPr>
          <p:cNvPr id="16387" name="Rectangle 3"/>
          <p:cNvSpPr>
            <a:spLocks noGrp="1" noRot="1" noChangeArrowheads="1"/>
          </p:cNvSpPr>
          <p:nvPr>
            <p:ph idx="1"/>
          </p:nvPr>
        </p:nvSpPr>
        <p:spPr/>
        <p:txBody>
          <a:bodyPr>
            <a:normAutofit fontScale="92500" lnSpcReduction="10000"/>
          </a:bodyPr>
          <a:lstStyle/>
          <a:p>
            <a:pPr eaLnBrk="1" hangingPunct="1"/>
            <a:r>
              <a:rPr lang="en-US" altLang="en-US"/>
              <a:t>Year Head </a:t>
            </a:r>
          </a:p>
          <a:p>
            <a:pPr eaLnBrk="1" hangingPunct="1"/>
            <a:r>
              <a:rPr lang="en-US" altLang="en-US"/>
              <a:t>Mentor</a:t>
            </a:r>
          </a:p>
          <a:p>
            <a:pPr eaLnBrk="1" hangingPunct="1"/>
            <a:r>
              <a:rPr lang="en-US" altLang="en-US"/>
              <a:t>Any class Teacher</a:t>
            </a:r>
          </a:p>
          <a:p>
            <a:pPr eaLnBrk="1" hangingPunct="1"/>
            <a:r>
              <a:rPr lang="en-US" altLang="en-US"/>
              <a:t>Principal and Deputy Principal</a:t>
            </a:r>
          </a:p>
          <a:p>
            <a:pPr eaLnBrk="1" hangingPunct="1"/>
            <a:r>
              <a:rPr lang="en-US" altLang="en-US"/>
              <a:t>Student Support Team</a:t>
            </a:r>
          </a:p>
          <a:p>
            <a:pPr eaLnBrk="1" hangingPunct="1"/>
            <a:r>
              <a:rPr lang="en-US" altLang="en-US" err="1"/>
              <a:t>Cairde</a:t>
            </a:r>
            <a:endParaRPr lang="en-US" altLang="en-US"/>
          </a:p>
          <a:p>
            <a:r>
              <a:rPr lang="en-US" altLang="en-US"/>
              <a:t>Student Council</a:t>
            </a:r>
          </a:p>
          <a:p>
            <a:pPr eaLnBrk="1" hangingPunct="1"/>
            <a:r>
              <a:rPr lang="en-US" altLang="en-US"/>
              <a:t>Homework Club</a:t>
            </a:r>
          </a:p>
          <a:p>
            <a:pPr eaLnBrk="1" hangingPunct="1"/>
            <a:r>
              <a:rPr lang="en-US" altLang="en-US"/>
              <a:t>SEN Department</a:t>
            </a:r>
          </a:p>
          <a:p>
            <a:pPr eaLnBrk="1" hangingPunct="1"/>
            <a:r>
              <a:rPr lang="en-US" altLang="en-US"/>
              <a:t>Guidance Counsellors</a:t>
            </a:r>
          </a:p>
        </p:txBody>
      </p:sp>
    </p:spTree>
    <p:extLst>
      <p:ext uri="{BB962C8B-B14F-4D97-AF65-F5344CB8AC3E}">
        <p14:creationId xmlns:p14="http://schemas.microsoft.com/office/powerpoint/2010/main" val="81382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81200" y="304800"/>
            <a:ext cx="8229600" cy="1143000"/>
          </a:xfrm>
        </p:spPr>
        <p:txBody>
          <a:bodyPr/>
          <a:lstStyle/>
          <a:p>
            <a:pPr eaLnBrk="1" hangingPunct="1"/>
            <a:r>
              <a:rPr lang="en-IE" altLang="en-US"/>
              <a:t>Homework Hub</a:t>
            </a:r>
          </a:p>
        </p:txBody>
      </p:sp>
      <p:sp>
        <p:nvSpPr>
          <p:cNvPr id="20483" name="Content Placeholder 2"/>
          <p:cNvSpPr>
            <a:spLocks noGrp="1"/>
          </p:cNvSpPr>
          <p:nvPr>
            <p:ph idx="1"/>
          </p:nvPr>
        </p:nvSpPr>
        <p:spPr>
          <a:xfrm>
            <a:off x="1981200" y="1524001"/>
            <a:ext cx="8229600" cy="4800600"/>
          </a:xfrm>
        </p:spPr>
        <p:txBody>
          <a:bodyPr/>
          <a:lstStyle/>
          <a:p>
            <a:pPr eaLnBrk="1" hangingPunct="1"/>
            <a:endParaRPr lang="en-IE" altLang="en-US"/>
          </a:p>
          <a:p>
            <a:pPr eaLnBrk="1" hangingPunct="1"/>
            <a:endParaRPr lang="en-IE" altLang="en-US"/>
          </a:p>
          <a:p>
            <a:pPr eaLnBrk="1" hangingPunct="1"/>
            <a:r>
              <a:rPr lang="en-IE" altLang="en-US"/>
              <a:t>Before</a:t>
            </a:r>
            <a:r>
              <a:rPr lang="en-IE" altLang="en-US">
                <a:solidFill>
                  <a:srgbClr val="000000"/>
                </a:solidFill>
              </a:rPr>
              <a:t> school 8.20-8.50</a:t>
            </a:r>
            <a:endParaRPr lang="en-IE" altLang="en-US">
              <a:solidFill>
                <a:srgbClr val="FF0000"/>
              </a:solidFill>
            </a:endParaRPr>
          </a:p>
          <a:p>
            <a:pPr eaLnBrk="1" hangingPunct="1"/>
            <a:endParaRPr lang="en-IE" altLang="en-US"/>
          </a:p>
          <a:p>
            <a:pPr eaLnBrk="1" hangingPunct="1"/>
            <a:r>
              <a:rPr lang="en-IE" altLang="en-US"/>
              <a:t>Room 121</a:t>
            </a:r>
          </a:p>
          <a:p>
            <a:pPr eaLnBrk="1" hangingPunct="1"/>
            <a:endParaRPr lang="en-IE" altLang="en-US"/>
          </a:p>
          <a:p>
            <a:pPr eaLnBrk="1" hangingPunct="1"/>
            <a:r>
              <a:rPr lang="en-IE" altLang="en-US"/>
              <a:t>Letter and sign up slip given to students.</a:t>
            </a:r>
          </a:p>
          <a:p>
            <a:pPr eaLnBrk="1" hangingPunct="1"/>
            <a:endParaRPr lang="en-IE" altLang="en-US"/>
          </a:p>
          <a:p>
            <a:pPr eaLnBrk="1" hangingPunct="1"/>
            <a:r>
              <a:rPr lang="en-IE" altLang="en-US"/>
              <a:t>Numbers are limited.</a:t>
            </a:r>
          </a:p>
          <a:p>
            <a:pPr marL="0" indent="0" eaLnBrk="1" hangingPunct="1">
              <a:buNone/>
            </a:pPr>
            <a:endParaRPr lang="en-IE"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981200" y="381000"/>
            <a:ext cx="8229600" cy="914400"/>
          </a:xfrm>
        </p:spPr>
        <p:txBody>
          <a:bodyPr/>
          <a:lstStyle/>
          <a:p>
            <a:pPr algn="ctr" eaLnBrk="1" hangingPunct="1"/>
            <a:r>
              <a:rPr lang="en-US" altLang="en-US"/>
              <a:t>Uniform</a:t>
            </a:r>
          </a:p>
        </p:txBody>
      </p:sp>
      <p:sp>
        <p:nvSpPr>
          <p:cNvPr id="22531" name="Rectangle 3"/>
          <p:cNvSpPr>
            <a:spLocks noGrp="1" noRot="1" noChangeArrowheads="1"/>
          </p:cNvSpPr>
          <p:nvPr>
            <p:ph idx="1"/>
          </p:nvPr>
        </p:nvSpPr>
        <p:spPr>
          <a:xfrm>
            <a:off x="1828800" y="1294196"/>
            <a:ext cx="8229600" cy="5021926"/>
          </a:xfrm>
        </p:spPr>
        <p:txBody>
          <a:bodyPr>
            <a:normAutofit lnSpcReduction="10000"/>
          </a:bodyPr>
          <a:lstStyle/>
          <a:p>
            <a:pPr eaLnBrk="1" hangingPunct="1"/>
            <a:r>
              <a:rPr lang="en-US" altLang="en-US" b="1"/>
              <a:t>Must be worn everyday </a:t>
            </a:r>
            <a:r>
              <a:rPr lang="en-US" altLang="en-US"/>
              <a:t>with exception of PE day.</a:t>
            </a:r>
          </a:p>
          <a:p>
            <a:pPr eaLnBrk="1" hangingPunct="1"/>
            <a:r>
              <a:rPr lang="en-US" altLang="en-US" b="1"/>
              <a:t>PE uniform </a:t>
            </a:r>
            <a:r>
              <a:rPr lang="en-US" altLang="en-US"/>
              <a:t>must be worn for PE.</a:t>
            </a:r>
          </a:p>
          <a:p>
            <a:pPr eaLnBrk="1" hangingPunct="1"/>
            <a:r>
              <a:rPr lang="en-US" altLang="en-US"/>
              <a:t>T- Shirts worn under uniform must </a:t>
            </a:r>
            <a:r>
              <a:rPr lang="en-US" altLang="en-US" b="1"/>
              <a:t>be white</a:t>
            </a:r>
            <a:r>
              <a:rPr lang="en-US" altLang="en-US"/>
              <a:t> with no collar. </a:t>
            </a:r>
            <a:endParaRPr lang="en-IE" altLang="en-US"/>
          </a:p>
          <a:p>
            <a:pPr eaLnBrk="1" hangingPunct="1"/>
            <a:r>
              <a:rPr lang="en-IE" altLang="en-US"/>
              <a:t>Girls Trousers – Hunter Brand  or similar. 63 style not uniform.</a:t>
            </a:r>
          </a:p>
          <a:p>
            <a:pPr eaLnBrk="1" hangingPunct="1"/>
            <a:r>
              <a:rPr lang="en-IE" altLang="en-US"/>
              <a:t>Skirts </a:t>
            </a:r>
            <a:r>
              <a:rPr lang="en-IE" altLang="en-US" b="1"/>
              <a:t>must not </a:t>
            </a:r>
            <a:r>
              <a:rPr lang="en-IE" altLang="en-US"/>
              <a:t>be shortened – worn </a:t>
            </a:r>
            <a:r>
              <a:rPr lang="en-IE" altLang="en-US" b="1"/>
              <a:t>below</a:t>
            </a:r>
            <a:r>
              <a:rPr lang="en-IE" altLang="en-US"/>
              <a:t> the knee.</a:t>
            </a:r>
          </a:p>
          <a:p>
            <a:pPr eaLnBrk="1" hangingPunct="1"/>
            <a:r>
              <a:rPr lang="en-IE" altLang="en-US"/>
              <a:t>Footwear – Black or brown shoes or boots. Black runners allowed – Completely Black(no visible logos).</a:t>
            </a:r>
          </a:p>
          <a:p>
            <a:pPr eaLnBrk="1" hangingPunct="1"/>
            <a:r>
              <a:rPr lang="en-IE" altLang="en-US"/>
              <a:t>School Jacket. This is the best option as it can be worn both inside and outside the school building. </a:t>
            </a:r>
          </a:p>
          <a:p>
            <a:pPr marL="0" indent="0" eaLnBrk="1" hangingPunct="1">
              <a:buNone/>
            </a:pPr>
            <a:endParaRPr lang="en-IE" altLang="en-US" sz="2800"/>
          </a:p>
          <a:p>
            <a:pPr eaLnBrk="1" hangingPunct="1"/>
            <a:endParaRPr lang="en-US" altLang="en-US" sz="2800"/>
          </a:p>
        </p:txBody>
      </p:sp>
    </p:spTree>
    <p:extLst>
      <p:ext uri="{BB962C8B-B14F-4D97-AF65-F5344CB8AC3E}">
        <p14:creationId xmlns:p14="http://schemas.microsoft.com/office/powerpoint/2010/main" val="4115219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630EA-83E3-C9DD-05C3-4EC06079E194}"/>
              </a:ext>
            </a:extLst>
          </p:cNvPr>
          <p:cNvSpPr>
            <a:spLocks noGrp="1"/>
          </p:cNvSpPr>
          <p:nvPr>
            <p:ph type="title"/>
          </p:nvPr>
        </p:nvSpPr>
        <p:spPr>
          <a:xfrm>
            <a:off x="2233383" y="5481"/>
            <a:ext cx="8434618" cy="1278698"/>
          </a:xfrm>
        </p:spPr>
        <p:txBody>
          <a:bodyPr/>
          <a:lstStyle/>
          <a:p>
            <a:r>
              <a:rPr lang="en-US" sz="4000">
                <a:cs typeface="Calibri"/>
              </a:rPr>
              <a:t>Our Mission Statement &amp;  ETB Ethos</a:t>
            </a:r>
            <a:endParaRPr lang="en-US" sz="4000"/>
          </a:p>
        </p:txBody>
      </p:sp>
      <p:pic>
        <p:nvPicPr>
          <p:cNvPr id="4"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Grp="1" noChangeAspect="1"/>
          </p:cNvPicPr>
          <p:nvPr>
            <p:ph idx="1"/>
          </p:nvPr>
        </p:nvPicPr>
        <p:blipFill>
          <a:blip r:embed="rId2"/>
          <a:stretch>
            <a:fillRect/>
          </a:stretch>
        </p:blipFill>
        <p:spPr>
          <a:xfrm>
            <a:off x="6270830" y="1852036"/>
            <a:ext cx="3993740" cy="4451782"/>
          </a:xfrm>
        </p:spPr>
      </p:pic>
      <p:sp>
        <p:nvSpPr>
          <p:cNvPr id="3" name="TextBox 2">
            <a:extLst>
              <a:ext uri="{FF2B5EF4-FFF2-40B4-BE49-F238E27FC236}">
                <a16:creationId xmlns:a16="http://schemas.microsoft.com/office/drawing/2014/main" id="{25D136D4-EC79-4E9F-ADF6-BA631BB730DC}"/>
              </a:ext>
            </a:extLst>
          </p:cNvPr>
          <p:cNvSpPr txBox="1"/>
          <p:nvPr/>
        </p:nvSpPr>
        <p:spPr>
          <a:xfrm>
            <a:off x="1420092" y="1953491"/>
            <a:ext cx="4696691"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600" i="1">
                <a:latin typeface="Constantia"/>
                <a:cs typeface="Segoe UI"/>
              </a:rPr>
              <a:t>We seek to promote a caring and </a:t>
            </a:r>
            <a:r>
              <a:rPr lang="en-US" sz="2600">
                <a:latin typeface="Constantia"/>
                <a:cs typeface="Segoe UI"/>
              </a:rPr>
              <a:t>​</a:t>
            </a:r>
          </a:p>
          <a:p>
            <a:pPr algn="ctr"/>
            <a:r>
              <a:rPr lang="en-US" sz="2600" i="1">
                <a:latin typeface="Constantia"/>
                <a:cs typeface="Segoe UI"/>
              </a:rPr>
              <a:t>committed school community</a:t>
            </a:r>
            <a:r>
              <a:rPr lang="en-IE" sz="2600">
                <a:latin typeface="Constantia"/>
                <a:cs typeface="Segoe UI"/>
              </a:rPr>
              <a:t>​</a:t>
            </a:r>
          </a:p>
          <a:p>
            <a:pPr algn="ctr"/>
            <a:r>
              <a:rPr lang="en-US" sz="2600" i="1">
                <a:latin typeface="Constantia"/>
                <a:cs typeface="Segoe UI"/>
              </a:rPr>
              <a:t>which will facilitate the education of our students</a:t>
            </a:r>
            <a:r>
              <a:rPr lang="en-IE" sz="2600">
                <a:latin typeface="Constantia"/>
                <a:cs typeface="Segoe UI"/>
              </a:rPr>
              <a:t>​</a:t>
            </a:r>
          </a:p>
          <a:p>
            <a:pPr algn="ctr"/>
            <a:r>
              <a:rPr lang="en-US" sz="2600" i="1">
                <a:latin typeface="Constantia"/>
                <a:cs typeface="Segoe UI"/>
              </a:rPr>
              <a:t>and where each individual is valued </a:t>
            </a:r>
            <a:r>
              <a:rPr lang="en-US" sz="2600">
                <a:latin typeface="Constantia"/>
                <a:cs typeface="Segoe UI"/>
              </a:rPr>
              <a:t>​</a:t>
            </a:r>
          </a:p>
          <a:p>
            <a:pPr algn="ctr"/>
            <a:r>
              <a:rPr lang="en-US" sz="2600" i="1">
                <a:latin typeface="Constantia"/>
                <a:cs typeface="Segoe UI"/>
              </a:rPr>
              <a:t>as a unique human being.</a:t>
            </a:r>
            <a:r>
              <a:rPr lang="en-IE" sz="2600">
                <a:latin typeface="Constantia"/>
                <a:cs typeface="Segoe UI"/>
              </a:rPr>
              <a:t>​</a:t>
            </a:r>
          </a:p>
          <a:p>
            <a:pPr algn="ctr"/>
            <a:r>
              <a:rPr lang="en-US" sz="2600">
                <a:latin typeface="Constantia"/>
                <a:cs typeface="Segoe UI"/>
              </a:rPr>
              <a:t> </a:t>
            </a:r>
            <a:r>
              <a:rPr lang="en-IE" sz="2600">
                <a:latin typeface="Constantia"/>
                <a:cs typeface="Segoe UI"/>
              </a:rPr>
              <a:t>​</a:t>
            </a:r>
          </a:p>
          <a:p>
            <a:pPr algn="ctr"/>
            <a:r>
              <a:rPr lang="en-US" sz="2600" i="1">
                <a:solidFill>
                  <a:srgbClr val="004E6D"/>
                </a:solidFill>
                <a:latin typeface="Constantia"/>
                <a:cs typeface="Segoe UI"/>
              </a:rPr>
              <a:t>“Is ar scáth a chéile a mhairimid”</a:t>
            </a:r>
          </a:p>
        </p:txBody>
      </p:sp>
    </p:spTree>
    <p:extLst>
      <p:ext uri="{BB962C8B-B14F-4D97-AF65-F5344CB8AC3E}">
        <p14:creationId xmlns:p14="http://schemas.microsoft.com/office/powerpoint/2010/main" val="2104035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IE" altLang="en-US"/>
              <a:t>Uniform</a:t>
            </a:r>
          </a:p>
        </p:txBody>
      </p:sp>
      <p:sp>
        <p:nvSpPr>
          <p:cNvPr id="23555" name="Content Placeholder 2"/>
          <p:cNvSpPr>
            <a:spLocks noGrp="1"/>
          </p:cNvSpPr>
          <p:nvPr>
            <p:ph idx="1"/>
          </p:nvPr>
        </p:nvSpPr>
        <p:spPr/>
        <p:txBody>
          <a:bodyPr/>
          <a:lstStyle/>
          <a:p>
            <a:pPr eaLnBrk="1" hangingPunct="1"/>
            <a:r>
              <a:rPr lang="en-IE" altLang="en-US"/>
              <a:t>Sport and PE classes – PE uniform and runners or boots for field games.</a:t>
            </a:r>
          </a:p>
          <a:p>
            <a:pPr eaLnBrk="1" hangingPunct="1"/>
            <a:r>
              <a:rPr lang="en-IE" altLang="en-US" b="1"/>
              <a:t>Wear PE Uniform to school on PE Day.</a:t>
            </a:r>
          </a:p>
          <a:p>
            <a:pPr eaLnBrk="1" hangingPunct="1"/>
            <a:r>
              <a:rPr lang="en-IE" altLang="en-US"/>
              <a:t>Identification tags.</a:t>
            </a:r>
          </a:p>
          <a:p>
            <a:pPr eaLnBrk="1" hangingPunct="1"/>
            <a:r>
              <a:rPr lang="en-IE" altLang="en-US"/>
              <a:t>Protect valuables- lockers</a:t>
            </a:r>
          </a:p>
          <a:p>
            <a:pPr eaLnBrk="1" hangingPunct="1"/>
            <a:r>
              <a:rPr lang="en-IE" altLang="en-US"/>
              <a:t>Note if issue – accidents etc. – Keep to minimum.</a:t>
            </a:r>
          </a:p>
          <a:p>
            <a:pPr eaLnBrk="1" hangingPunct="1">
              <a:buFont typeface="Wingdings 2" charset="0"/>
              <a:buNone/>
            </a:pPr>
            <a:endParaRPr lang="en-IE" altLang="en-US"/>
          </a:p>
          <a:p>
            <a:pPr eaLnBrk="1" hangingPunct="1"/>
            <a:endParaRPr lang="en-IE"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507672" y="215323"/>
            <a:ext cx="8229600" cy="971550"/>
          </a:xfrm>
        </p:spPr>
        <p:txBody>
          <a:bodyPr/>
          <a:lstStyle/>
          <a:p>
            <a:pPr eaLnBrk="1" hangingPunct="1"/>
            <a:r>
              <a:rPr lang="en-IE" altLang="en-US"/>
              <a:t>Code of Behaviour –Journal</a:t>
            </a:r>
          </a:p>
        </p:txBody>
      </p:sp>
      <p:sp>
        <p:nvSpPr>
          <p:cNvPr id="24579" name="Content Placeholder 2"/>
          <p:cNvSpPr>
            <a:spLocks noGrp="1"/>
          </p:cNvSpPr>
          <p:nvPr>
            <p:ph idx="1"/>
          </p:nvPr>
        </p:nvSpPr>
        <p:spPr>
          <a:xfrm>
            <a:off x="2057400" y="1752600"/>
            <a:ext cx="8229600" cy="3733800"/>
          </a:xfrm>
        </p:spPr>
        <p:txBody>
          <a:bodyPr>
            <a:normAutofit fontScale="92500"/>
          </a:bodyPr>
          <a:lstStyle/>
          <a:p>
            <a:pPr eaLnBrk="1" hangingPunct="1"/>
            <a:r>
              <a:rPr lang="en-IE" altLang="en-US"/>
              <a:t>In place to allow all members of the school community to fulfil their roles. Negative behaviour has an impact on Teaching and Learning and will not be tolerated. </a:t>
            </a:r>
          </a:p>
          <a:p>
            <a:pPr eaLnBrk="1" hangingPunct="1"/>
            <a:endParaRPr lang="en-IE" altLang="en-US"/>
          </a:p>
          <a:p>
            <a:pPr eaLnBrk="1" hangingPunct="1">
              <a:buFont typeface="Wingdings 2" charset="0"/>
              <a:buNone/>
            </a:pPr>
            <a:r>
              <a:rPr lang="en-IE" altLang="en-US" b="1">
                <a:solidFill>
                  <a:srgbClr val="7030A0"/>
                </a:solidFill>
              </a:rPr>
              <a:t>	</a:t>
            </a:r>
            <a:r>
              <a:rPr lang="en-IE" altLang="en-US" sz="4000" b="1">
                <a:solidFill>
                  <a:srgbClr val="7030A0"/>
                </a:solidFill>
              </a:rPr>
              <a:t>Teaching – Learning - Respect</a:t>
            </a:r>
          </a:p>
          <a:p>
            <a:pPr eaLnBrk="1" hangingPunct="1"/>
            <a:endParaRPr lang="en-IE" altLang="en-US"/>
          </a:p>
          <a:p>
            <a:pPr eaLnBrk="1" hangingPunct="1"/>
            <a:r>
              <a:rPr lang="en-IE" altLang="en-US"/>
              <a:t>Charters – Highlighted in school journal. Become familiar with them. </a:t>
            </a:r>
          </a:p>
        </p:txBody>
      </p:sp>
    </p:spTree>
    <p:extLst>
      <p:ext uri="{BB962C8B-B14F-4D97-AF65-F5344CB8AC3E}">
        <p14:creationId xmlns:p14="http://schemas.microsoft.com/office/powerpoint/2010/main" val="4064806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848D-88CB-4CB2-8F75-E01E2EE07482}"/>
              </a:ext>
            </a:extLst>
          </p:cNvPr>
          <p:cNvSpPr>
            <a:spLocks noGrp="1"/>
          </p:cNvSpPr>
          <p:nvPr>
            <p:ph type="title"/>
          </p:nvPr>
        </p:nvSpPr>
        <p:spPr/>
        <p:txBody>
          <a:bodyPr>
            <a:normAutofit fontScale="90000"/>
          </a:bodyPr>
          <a:lstStyle/>
          <a:p>
            <a:r>
              <a:rPr lang="en-IE"/>
              <a:t>Charters</a:t>
            </a:r>
          </a:p>
        </p:txBody>
      </p:sp>
      <p:sp>
        <p:nvSpPr>
          <p:cNvPr id="3" name="Content Placeholder 2">
            <a:extLst>
              <a:ext uri="{FF2B5EF4-FFF2-40B4-BE49-F238E27FC236}">
                <a16:creationId xmlns:a16="http://schemas.microsoft.com/office/drawing/2014/main" id="{52F90E4B-545E-4644-BFC0-5B832C80C30B}"/>
              </a:ext>
            </a:extLst>
          </p:cNvPr>
          <p:cNvSpPr>
            <a:spLocks noGrp="1"/>
          </p:cNvSpPr>
          <p:nvPr>
            <p:ph idx="1"/>
          </p:nvPr>
        </p:nvSpPr>
        <p:spPr/>
        <p:txBody>
          <a:bodyPr/>
          <a:lstStyle/>
          <a:p>
            <a:r>
              <a:rPr lang="en-IE"/>
              <a:t>In the charter section you can view the rights and responsibilities of: </a:t>
            </a:r>
          </a:p>
          <a:p>
            <a:endParaRPr lang="en-IE"/>
          </a:p>
          <a:p>
            <a:r>
              <a:rPr lang="en-IE" b="1"/>
              <a:t>Students</a:t>
            </a:r>
          </a:p>
          <a:p>
            <a:r>
              <a:rPr lang="en-IE" b="1"/>
              <a:t>Staff</a:t>
            </a:r>
          </a:p>
          <a:p>
            <a:r>
              <a:rPr lang="en-IE" b="1"/>
              <a:t>Parents</a:t>
            </a:r>
          </a:p>
          <a:p>
            <a:endParaRPr lang="en-IE" b="1"/>
          </a:p>
          <a:p>
            <a:r>
              <a:rPr lang="en-IE" b="1"/>
              <a:t>Everyone works together for the betterment of the student. </a:t>
            </a:r>
          </a:p>
          <a:p>
            <a:pPr marL="0" indent="0">
              <a:buNone/>
            </a:pPr>
            <a:endParaRPr lang="en-IE" b="1"/>
          </a:p>
          <a:p>
            <a:pPr marL="0" indent="0">
              <a:buNone/>
            </a:pPr>
            <a:endParaRPr lang="en-IE" b="1"/>
          </a:p>
          <a:p>
            <a:endParaRPr lang="en-IE"/>
          </a:p>
          <a:p>
            <a:endParaRPr lang="en-IE"/>
          </a:p>
          <a:p>
            <a:endParaRPr lang="en-IE"/>
          </a:p>
        </p:txBody>
      </p:sp>
    </p:spTree>
    <p:extLst>
      <p:ext uri="{BB962C8B-B14F-4D97-AF65-F5344CB8AC3E}">
        <p14:creationId xmlns:p14="http://schemas.microsoft.com/office/powerpoint/2010/main" val="3416106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IE" altLang="en-US"/>
              <a:t>Positive Discipline</a:t>
            </a:r>
          </a:p>
        </p:txBody>
      </p:sp>
      <p:sp>
        <p:nvSpPr>
          <p:cNvPr id="31747" name="Content Placeholder 2"/>
          <p:cNvSpPr>
            <a:spLocks noGrp="1"/>
          </p:cNvSpPr>
          <p:nvPr>
            <p:ph idx="1"/>
          </p:nvPr>
        </p:nvSpPr>
        <p:spPr/>
        <p:txBody>
          <a:bodyPr/>
          <a:lstStyle/>
          <a:p>
            <a:pPr eaLnBrk="1" hangingPunct="1"/>
            <a:r>
              <a:rPr lang="en-IE" altLang="en-US"/>
              <a:t>Positive Comments </a:t>
            </a:r>
          </a:p>
          <a:p>
            <a:pPr eaLnBrk="1" hangingPunct="1"/>
            <a:endParaRPr lang="en-IE" altLang="en-US"/>
          </a:p>
          <a:p>
            <a:pPr eaLnBrk="1" hangingPunct="1"/>
            <a:r>
              <a:rPr lang="en-IE" altLang="en-US"/>
              <a:t>Catch students doing right</a:t>
            </a:r>
          </a:p>
          <a:p>
            <a:pPr eaLnBrk="1" hangingPunct="1"/>
            <a:endParaRPr lang="en-IE" altLang="en-US"/>
          </a:p>
          <a:p>
            <a:pPr eaLnBrk="1" hangingPunct="1"/>
            <a:r>
              <a:rPr lang="en-IE" altLang="en-US"/>
              <a:t>Praise, Thank you.</a:t>
            </a:r>
          </a:p>
          <a:p>
            <a:pPr eaLnBrk="1" hangingPunct="1"/>
            <a:endParaRPr lang="en-IE" altLang="en-US"/>
          </a:p>
          <a:p>
            <a:pPr eaLnBrk="1" hangingPunct="1"/>
            <a:r>
              <a:rPr lang="en-IE" altLang="en-US"/>
              <a:t>Reward good behaviour- words + positive comments.</a:t>
            </a:r>
          </a:p>
          <a:p>
            <a:pPr eaLnBrk="1" hangingPunct="1"/>
            <a:endParaRPr lang="en-IE" altLang="en-US"/>
          </a:p>
          <a:p>
            <a:pPr eaLnBrk="1" hangingPunct="1"/>
            <a:r>
              <a:rPr lang="en-IE" altLang="en-US"/>
              <a:t>Respect is a two way process.</a:t>
            </a:r>
          </a:p>
        </p:txBody>
      </p:sp>
    </p:spTree>
    <p:extLst>
      <p:ext uri="{BB962C8B-B14F-4D97-AF65-F5344CB8AC3E}">
        <p14:creationId xmlns:p14="http://schemas.microsoft.com/office/powerpoint/2010/main" val="550031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387600" y="0"/>
            <a:ext cx="8229600" cy="1143000"/>
          </a:xfrm>
        </p:spPr>
        <p:txBody>
          <a:bodyPr>
            <a:normAutofit fontScale="90000"/>
          </a:bodyPr>
          <a:lstStyle/>
          <a:p>
            <a:pPr eaLnBrk="1" hangingPunct="1"/>
            <a:r>
              <a:rPr lang="en-IE" altLang="en-US" sz="4800"/>
              <a:t>Implementing Code of Behaviour</a:t>
            </a:r>
          </a:p>
        </p:txBody>
      </p:sp>
      <p:sp>
        <p:nvSpPr>
          <p:cNvPr id="33795" name="Content Placeholder 2"/>
          <p:cNvSpPr>
            <a:spLocks noGrp="1"/>
          </p:cNvSpPr>
          <p:nvPr>
            <p:ph idx="1"/>
          </p:nvPr>
        </p:nvSpPr>
        <p:spPr>
          <a:xfrm>
            <a:off x="1905000" y="1600201"/>
            <a:ext cx="8305800" cy="4389437"/>
          </a:xfrm>
        </p:spPr>
        <p:txBody>
          <a:bodyPr/>
          <a:lstStyle/>
          <a:p>
            <a:pPr marL="393700" lvl="1" indent="0" eaLnBrk="1" hangingPunct="1">
              <a:buNone/>
            </a:pPr>
            <a:r>
              <a:rPr lang="en-IE" altLang="en-US"/>
              <a:t>Listed are the steps in which negative behaviour is treated. </a:t>
            </a:r>
          </a:p>
          <a:p>
            <a:pPr marL="639445" lvl="1" indent="-245745" eaLnBrk="1" hangingPunct="1"/>
            <a:r>
              <a:rPr lang="en-IE" altLang="en-US" b="1"/>
              <a:t>Class Teacher</a:t>
            </a:r>
          </a:p>
          <a:p>
            <a:pPr marL="639445" lvl="1" indent="-245745" eaLnBrk="1" hangingPunct="1"/>
            <a:r>
              <a:rPr lang="en-IE" altLang="en-US" b="1"/>
              <a:t>Year Head</a:t>
            </a:r>
          </a:p>
          <a:p>
            <a:pPr marL="639445" lvl="1" indent="-245745" eaLnBrk="1" hangingPunct="1"/>
            <a:r>
              <a:rPr lang="en-IE" altLang="en-US" b="1"/>
              <a:t>Deputy Principal</a:t>
            </a:r>
          </a:p>
          <a:p>
            <a:pPr marL="639445" lvl="1" indent="-245745" eaLnBrk="1" hangingPunct="1"/>
            <a:r>
              <a:rPr lang="en-IE" altLang="en-US" b="1"/>
              <a:t>Principal</a:t>
            </a:r>
          </a:p>
          <a:p>
            <a:pPr marL="639445" lvl="1" indent="-245745" eaLnBrk="1" hangingPunct="1"/>
            <a:r>
              <a:rPr lang="en-IE" altLang="en-US" b="1"/>
              <a:t>Board of Management</a:t>
            </a:r>
            <a:endParaRPr lang="en-IE" altLang="en-US"/>
          </a:p>
          <a:p>
            <a:pPr eaLnBrk="1" hangingPunct="1"/>
            <a:r>
              <a:rPr lang="en-IE" altLang="en-US" sz="2400"/>
              <a:t>Parents informed – </a:t>
            </a:r>
            <a:r>
              <a:rPr lang="en-IE" altLang="en-US" sz="2400" err="1"/>
              <a:t>VSware</a:t>
            </a:r>
            <a:r>
              <a:rPr lang="en-IE" altLang="en-US" sz="2400"/>
              <a:t>, Journal, Phone, Letter, Email. See page 39(a) of journal</a:t>
            </a:r>
          </a:p>
          <a:p>
            <a:r>
              <a:rPr lang="en-IE" altLang="en-US" sz="2400"/>
              <a:t> </a:t>
            </a:r>
            <a:r>
              <a:rPr lang="en-IE" altLang="en-US" sz="2400" b="1"/>
              <a:t>Please monitor </a:t>
            </a:r>
            <a:r>
              <a:rPr lang="en-IE" altLang="en-US" sz="2400" b="1" err="1"/>
              <a:t>VSware</a:t>
            </a:r>
            <a:r>
              <a:rPr lang="en-IE" altLang="en-US" sz="2400" b="1"/>
              <a:t> to see students behaviour.  </a:t>
            </a:r>
            <a:endParaRPr lang="en-IE"/>
          </a:p>
          <a:p>
            <a:pPr eaLnBrk="1" hangingPunct="1"/>
            <a:r>
              <a:rPr lang="en-IE" altLang="en-US" sz="2400"/>
              <a:t>Parents are our partners in this process.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descr="Ladder Sept 2011.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88026" y="-8138"/>
            <a:ext cx="48799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711202" y="2299854"/>
            <a:ext cx="4112490" cy="607868"/>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IE" altLang="en-US" sz="5000">
                <a:solidFill>
                  <a:srgbClr val="FF0000"/>
                </a:solidFill>
              </a:rPr>
              <a:t>Ladder of Intervention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eaLnBrk="1" hangingPunct="1"/>
            <a:r>
              <a:rPr lang="en-IE" altLang="en-US"/>
              <a:t>Code of Behaviour</a:t>
            </a:r>
          </a:p>
        </p:txBody>
      </p:sp>
      <p:sp>
        <p:nvSpPr>
          <p:cNvPr id="36867" name="Content Placeholder 2"/>
          <p:cNvSpPr>
            <a:spLocks noGrp="1"/>
          </p:cNvSpPr>
          <p:nvPr>
            <p:ph idx="1"/>
          </p:nvPr>
        </p:nvSpPr>
        <p:spPr/>
        <p:txBody>
          <a:bodyPr/>
          <a:lstStyle/>
          <a:p>
            <a:pPr marL="0" indent="0" eaLnBrk="1" hangingPunct="1">
              <a:buNone/>
            </a:pPr>
            <a:r>
              <a:rPr lang="en-IE" altLang="en-US"/>
              <a:t>Detailed information on the following can be found in the student's journal or on the school website borrisokanecc.ie or by clicking </a:t>
            </a:r>
            <a:r>
              <a:rPr lang="en-IE" altLang="en-US">
                <a:hlinkClick r:id="rId2"/>
              </a:rPr>
              <a:t>HERE</a:t>
            </a:r>
            <a:endParaRPr lang="en-IE" altLang="en-US"/>
          </a:p>
          <a:p>
            <a:pPr marL="0" indent="0" eaLnBrk="1" hangingPunct="1">
              <a:buNone/>
            </a:pPr>
            <a:endParaRPr lang="en-IE" altLang="en-US"/>
          </a:p>
          <a:p>
            <a:pPr eaLnBrk="1" hangingPunct="1"/>
            <a:r>
              <a:rPr lang="en-IE" altLang="en-US" b="1"/>
              <a:t>Sanctions.</a:t>
            </a:r>
          </a:p>
          <a:p>
            <a:pPr eaLnBrk="1" hangingPunct="1"/>
            <a:endParaRPr lang="en-IE" altLang="en-US" b="1"/>
          </a:p>
          <a:p>
            <a:pPr eaLnBrk="1" hangingPunct="1"/>
            <a:r>
              <a:rPr lang="en-IE" altLang="en-US" b="1"/>
              <a:t>Suspension Policy.</a:t>
            </a:r>
          </a:p>
          <a:p>
            <a:pPr eaLnBrk="1" hangingPunct="1"/>
            <a:endParaRPr lang="en-IE" altLang="en-US" b="1"/>
          </a:p>
          <a:p>
            <a:pPr eaLnBrk="1" hangingPunct="1"/>
            <a:r>
              <a:rPr lang="en-IE" altLang="en-US" b="1"/>
              <a:t>Expulsion Policy.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81200" y="381000"/>
            <a:ext cx="8229600" cy="914400"/>
          </a:xfrm>
        </p:spPr>
        <p:txBody>
          <a:bodyPr/>
          <a:lstStyle/>
          <a:p>
            <a:pPr eaLnBrk="1" hangingPunct="1"/>
            <a:r>
              <a:rPr lang="en-IE" altLang="en-US"/>
              <a:t>Anti – Bullying Policy</a:t>
            </a:r>
          </a:p>
        </p:txBody>
      </p:sp>
      <p:sp>
        <p:nvSpPr>
          <p:cNvPr id="37891" name="Content Placeholder 2"/>
          <p:cNvSpPr>
            <a:spLocks noGrp="1"/>
          </p:cNvSpPr>
          <p:nvPr>
            <p:ph idx="1"/>
          </p:nvPr>
        </p:nvSpPr>
        <p:spPr>
          <a:xfrm>
            <a:off x="1981200" y="1524001"/>
            <a:ext cx="8229600" cy="4800600"/>
          </a:xfrm>
        </p:spPr>
        <p:txBody>
          <a:bodyPr>
            <a:normAutofit lnSpcReduction="10000"/>
          </a:bodyPr>
          <a:lstStyle/>
          <a:p>
            <a:pPr eaLnBrk="1" hangingPunct="1"/>
            <a:r>
              <a:rPr lang="en-IE" altLang="en-US"/>
              <a:t>Detailed information on the following can be found in the students journal or on the school website borrisokanecc.ie or by clicking </a:t>
            </a:r>
            <a:r>
              <a:rPr lang="en-IE" altLang="en-US">
                <a:hlinkClick r:id="rId3"/>
              </a:rPr>
              <a:t>HERE</a:t>
            </a:r>
            <a:endParaRPr lang="en-IE" altLang="en-US"/>
          </a:p>
          <a:p>
            <a:pPr eaLnBrk="1" hangingPunct="1"/>
            <a:r>
              <a:rPr lang="en-IE" altLang="en-US"/>
              <a:t>Tell someone – </a:t>
            </a:r>
            <a:r>
              <a:rPr lang="en-IE" altLang="en-US" b="1"/>
              <a:t>No innocent bystanders! </a:t>
            </a:r>
            <a:endParaRPr lang="en-IE" altLang="en-US"/>
          </a:p>
          <a:p>
            <a:pPr eaLnBrk="1" hangingPunct="1"/>
            <a:r>
              <a:rPr lang="en-IE" altLang="en-US"/>
              <a:t>‘Morning Notes’ system – find out information Mobile phones – Social Network Sites e.g. Facebook, Snapchat, Instagram, TikTok etc. </a:t>
            </a:r>
            <a:r>
              <a:rPr lang="en-IE" altLang="en-US" b="1"/>
              <a:t>Please monitor </a:t>
            </a:r>
            <a:r>
              <a:rPr lang="en-IE" altLang="en-US"/>
              <a:t>from home. </a:t>
            </a:r>
          </a:p>
          <a:p>
            <a:pPr eaLnBrk="1" hangingPunct="1"/>
            <a:r>
              <a:rPr lang="en-IE" altLang="en-US"/>
              <a:t>Monitor children and talk to them. Any concerns, please contact us. </a:t>
            </a:r>
          </a:p>
          <a:p>
            <a:pPr eaLnBrk="1" hangingPunct="1"/>
            <a:r>
              <a:rPr lang="en-IE" altLang="en-US"/>
              <a:t>If something happens, screenshot it, don’t engage and tell someone about it. </a:t>
            </a:r>
          </a:p>
          <a:p>
            <a:pPr eaLnBrk="1" hangingPunct="1"/>
            <a:endParaRPr lang="en-IE"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IE" altLang="en-US"/>
              <a:t>Extra Curricular Activities</a:t>
            </a:r>
          </a:p>
        </p:txBody>
      </p:sp>
      <p:sp>
        <p:nvSpPr>
          <p:cNvPr id="38915" name="Content Placeholder 2"/>
          <p:cNvSpPr>
            <a:spLocks noGrp="1"/>
          </p:cNvSpPr>
          <p:nvPr>
            <p:ph idx="1"/>
          </p:nvPr>
        </p:nvSpPr>
        <p:spPr/>
        <p:txBody>
          <a:bodyPr/>
          <a:lstStyle/>
          <a:p>
            <a:pPr eaLnBrk="1" hangingPunct="1"/>
            <a:r>
              <a:rPr lang="en-IE" altLang="en-US"/>
              <a:t>Permission to take part in activities – Note in Journal to be signed </a:t>
            </a:r>
            <a:r>
              <a:rPr lang="en-IE" altLang="en-US" err="1"/>
              <a:t>pg</a:t>
            </a:r>
            <a:r>
              <a:rPr lang="en-IE" altLang="en-US"/>
              <a:t> 34a.</a:t>
            </a:r>
          </a:p>
          <a:p>
            <a:pPr eaLnBrk="1" hangingPunct="1"/>
            <a:r>
              <a:rPr lang="en-IE" altLang="en-US"/>
              <a:t>Basketball, Hurling, Soccer, Camogie, Badminton.</a:t>
            </a:r>
          </a:p>
          <a:p>
            <a:pPr eaLnBrk="1" hangingPunct="1"/>
            <a:r>
              <a:rPr lang="en-IE" altLang="en-US"/>
              <a:t>Groups play hurling, soccer, basketball at lunchtime</a:t>
            </a:r>
          </a:p>
          <a:p>
            <a:pPr eaLnBrk="1" hangingPunct="1"/>
            <a:r>
              <a:rPr lang="en-IE" altLang="en-US"/>
              <a:t>Helmets required for hurling at all times, hurling on the grass. </a:t>
            </a:r>
          </a:p>
          <a:p>
            <a:pPr eaLnBrk="1" hangingPunct="1"/>
            <a:r>
              <a:rPr lang="en-IE" altLang="en-US"/>
              <a:t>Walkway used by students at breaks</a:t>
            </a:r>
          </a:p>
          <a:p>
            <a:pPr eaLnBrk="1" hangingPunct="1"/>
            <a:r>
              <a:rPr lang="en-IE" altLang="en-US" b="1"/>
              <a:t>Positive Behaviour is very important </a:t>
            </a:r>
            <a:r>
              <a:rPr lang="en-IE" altLang="en-US"/>
              <a:t>(trips, matches away etc) </a:t>
            </a:r>
          </a:p>
          <a:p>
            <a:pPr eaLnBrk="1" hangingPunct="1"/>
            <a:endParaRPr lang="en-IE" altLang="en-US"/>
          </a:p>
          <a:p>
            <a:pPr eaLnBrk="1" hangingPunct="1"/>
            <a:endParaRPr lang="en-IE"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D3FF-4485-4488-BE0A-9D7C5244E286}"/>
              </a:ext>
            </a:extLst>
          </p:cNvPr>
          <p:cNvSpPr>
            <a:spLocks noGrp="1"/>
          </p:cNvSpPr>
          <p:nvPr>
            <p:ph type="title"/>
          </p:nvPr>
        </p:nvSpPr>
        <p:spPr/>
        <p:txBody>
          <a:bodyPr>
            <a:normAutofit fontScale="90000"/>
          </a:bodyPr>
          <a:lstStyle/>
          <a:p>
            <a:r>
              <a:rPr lang="en-IE"/>
              <a:t>3 key considerations</a:t>
            </a:r>
          </a:p>
        </p:txBody>
      </p:sp>
      <p:sp>
        <p:nvSpPr>
          <p:cNvPr id="3" name="Content Placeholder 2">
            <a:extLst>
              <a:ext uri="{FF2B5EF4-FFF2-40B4-BE49-F238E27FC236}">
                <a16:creationId xmlns:a16="http://schemas.microsoft.com/office/drawing/2014/main" id="{98A6714F-5429-47F5-A435-EB6077505673}"/>
              </a:ext>
            </a:extLst>
          </p:cNvPr>
          <p:cNvSpPr>
            <a:spLocks noGrp="1"/>
          </p:cNvSpPr>
          <p:nvPr>
            <p:ph idx="1"/>
          </p:nvPr>
        </p:nvSpPr>
        <p:spPr/>
        <p:txBody>
          <a:bodyPr/>
          <a:lstStyle/>
          <a:p>
            <a:pPr marL="0" indent="0">
              <a:buNone/>
            </a:pPr>
            <a:r>
              <a:rPr lang="en-IE" b="1"/>
              <a:t>3 key considerations highlighted to all students, please reinforce this with them. </a:t>
            </a:r>
          </a:p>
          <a:p>
            <a:pPr marL="514350" indent="-514350">
              <a:buFont typeface="+mj-lt"/>
              <a:buAutoNum type="arabicPeriod"/>
            </a:pPr>
            <a:r>
              <a:rPr lang="en-IE" b="1"/>
              <a:t>High expectations: </a:t>
            </a:r>
            <a:r>
              <a:rPr lang="en-IE"/>
              <a:t>We all have high expectations of you, please mirror these expectations and do your best to achieve your potential. </a:t>
            </a:r>
          </a:p>
          <a:p>
            <a:pPr marL="514350" indent="-514350">
              <a:buFont typeface="+mj-lt"/>
              <a:buAutoNum type="arabicPeriod"/>
            </a:pPr>
            <a:r>
              <a:rPr lang="en-IE" b="1"/>
              <a:t>RESPECT: </a:t>
            </a:r>
            <a:r>
              <a:rPr lang="en-IE"/>
              <a:t>From the time you put on your uniform each morning, please be respectful to all members of the school community, most important yourself. </a:t>
            </a:r>
          </a:p>
          <a:p>
            <a:pPr marL="514350" indent="-514350">
              <a:buFont typeface="+mj-lt"/>
              <a:buAutoNum type="arabicPeriod"/>
            </a:pPr>
            <a:r>
              <a:rPr lang="en-IE" b="1"/>
              <a:t>BE KIND: </a:t>
            </a:r>
            <a:r>
              <a:rPr lang="en-IE"/>
              <a:t>Be kind in your actions each day. Kindness can go a long way. </a:t>
            </a:r>
          </a:p>
        </p:txBody>
      </p:sp>
    </p:spTree>
    <p:extLst>
      <p:ext uri="{BB962C8B-B14F-4D97-AF65-F5344CB8AC3E}">
        <p14:creationId xmlns:p14="http://schemas.microsoft.com/office/powerpoint/2010/main" val="418084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9C07D-9394-E726-A38C-05019FA85A25}"/>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2B207D36-D082-D9D5-4BC6-3E307849A9F5}"/>
              </a:ext>
            </a:extLst>
          </p:cNvPr>
          <p:cNvSpPr>
            <a:spLocks noGrp="1"/>
          </p:cNvSpPr>
          <p:nvPr>
            <p:ph idx="1"/>
          </p:nvPr>
        </p:nvSpPr>
        <p:spPr>
          <a:xfrm>
            <a:off x="1981200" y="1872819"/>
            <a:ext cx="8229600" cy="4742727"/>
          </a:xfrm>
        </p:spPr>
        <p:txBody>
          <a:bodyPr>
            <a:normAutofit lnSpcReduction="10000"/>
          </a:bodyPr>
          <a:lstStyle/>
          <a:p>
            <a:r>
              <a:rPr lang="en-US"/>
              <a:t>Parents Association – looking for volunteers to join our PA from all areas.  If you are interested please send an email to </a:t>
            </a:r>
            <a:r>
              <a:rPr lang="en-US">
                <a:hlinkClick r:id="rId2"/>
              </a:rPr>
              <a:t>info@borrisokanecc.ie</a:t>
            </a:r>
            <a:r>
              <a:rPr lang="en-US"/>
              <a:t> PA have requested a payment of €50 from each family.</a:t>
            </a:r>
          </a:p>
          <a:p>
            <a:r>
              <a:rPr lang="en-US" err="1"/>
              <a:t>Ipads</a:t>
            </a:r>
            <a:r>
              <a:rPr lang="en-US"/>
              <a:t> &amp; </a:t>
            </a:r>
            <a:r>
              <a:rPr lang="en-US" err="1"/>
              <a:t>Ebooks</a:t>
            </a:r>
            <a:r>
              <a:rPr lang="en-US"/>
              <a:t>- some issues with logging onto our network. This will be resolved next week.</a:t>
            </a:r>
          </a:p>
          <a:p>
            <a:r>
              <a:rPr lang="en-US"/>
              <a:t>One Way System &amp; Parking – from 8:30- 9:00 am we request that cars come to school via the athletics/tennis grounds and leave via </a:t>
            </a:r>
            <a:r>
              <a:rPr lang="en-US" err="1"/>
              <a:t>Ballyhaden</a:t>
            </a:r>
            <a:r>
              <a:rPr lang="en-US"/>
              <a:t>.  In the evenings from 3:20 we request the same. We have extended our car park so can you please park in new car park and not on the footpath.</a:t>
            </a:r>
          </a:p>
          <a:p>
            <a:endParaRPr lang="en-US"/>
          </a:p>
          <a:p>
            <a:endParaRPr lang="en-US"/>
          </a:p>
        </p:txBody>
      </p:sp>
    </p:spTree>
    <p:extLst>
      <p:ext uri="{BB962C8B-B14F-4D97-AF65-F5344CB8AC3E}">
        <p14:creationId xmlns:p14="http://schemas.microsoft.com/office/powerpoint/2010/main" val="2135337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screenshot of a website&#10;&#10;Description automatically generated">
            <a:extLst>
              <a:ext uri="{FF2B5EF4-FFF2-40B4-BE49-F238E27FC236}">
                <a16:creationId xmlns:a16="http://schemas.microsoft.com/office/drawing/2014/main" id="{D1F1EBB2-87C1-2480-168B-FFFCACE20BA2}"/>
              </a:ext>
            </a:extLst>
          </p:cNvPr>
          <p:cNvPicPr>
            <a:picLocks noGrp="1" noChangeAspect="1"/>
          </p:cNvPicPr>
          <p:nvPr>
            <p:ph idx="1"/>
          </p:nvPr>
        </p:nvPicPr>
        <p:blipFill>
          <a:blip r:embed="rId2"/>
          <a:stretch>
            <a:fillRect/>
          </a:stretch>
        </p:blipFill>
        <p:spPr>
          <a:xfrm>
            <a:off x="2286000" y="459472"/>
            <a:ext cx="7620000" cy="5813534"/>
          </a:xfrm>
        </p:spPr>
      </p:pic>
    </p:spTree>
    <p:extLst>
      <p:ext uri="{BB962C8B-B14F-4D97-AF65-F5344CB8AC3E}">
        <p14:creationId xmlns:p14="http://schemas.microsoft.com/office/powerpoint/2010/main" val="19233363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CB58-137E-B17D-CB81-5DD9A238CCD3}"/>
              </a:ext>
            </a:extLst>
          </p:cNvPr>
          <p:cNvSpPr>
            <a:spLocks noGrp="1"/>
          </p:cNvSpPr>
          <p:nvPr>
            <p:ph type="title"/>
          </p:nvPr>
        </p:nvSpPr>
        <p:spPr>
          <a:xfrm>
            <a:off x="6578346" y="1335818"/>
            <a:ext cx="3614166" cy="1107601"/>
          </a:xfrm>
        </p:spPr>
        <p:txBody>
          <a:bodyPr vert="horz" lIns="68580" tIns="34290" rIns="68580" bIns="34290" rtlCol="0" anchor="b">
            <a:normAutofit/>
          </a:bodyPr>
          <a:lstStyle/>
          <a:p>
            <a:r>
              <a:rPr lang="en-US" sz="2250">
                <a:solidFill>
                  <a:schemeClr val="tx1"/>
                </a:solidFill>
              </a:rPr>
              <a:t>Survey to look at how students are supported in school.</a:t>
            </a:r>
          </a:p>
        </p:txBody>
      </p:sp>
      <p:pic>
        <p:nvPicPr>
          <p:cNvPr id="5" name="Content Placeholder 4" descr="A qr code on a black background&#10;&#10;Description automatically generated">
            <a:extLst>
              <a:ext uri="{FF2B5EF4-FFF2-40B4-BE49-F238E27FC236}">
                <a16:creationId xmlns:a16="http://schemas.microsoft.com/office/drawing/2014/main" id="{889679AD-B0CD-B69A-F375-3069D0C87A7B}"/>
              </a:ext>
            </a:extLst>
          </p:cNvPr>
          <p:cNvPicPr>
            <a:picLocks noGrp="1" noChangeAspect="1"/>
          </p:cNvPicPr>
          <p:nvPr>
            <p:ph sz="half" idx="2"/>
          </p:nvPr>
        </p:nvPicPr>
        <p:blipFill>
          <a:blip r:embed="rId2"/>
          <a:stretch>
            <a:fillRect/>
          </a:stretch>
        </p:blipFill>
        <p:spPr>
          <a:xfrm>
            <a:off x="1997202" y="1381887"/>
            <a:ext cx="4094226" cy="4094226"/>
          </a:xfrm>
          <a:prstGeom prst="rect">
            <a:avLst/>
          </a:prstGeom>
        </p:spPr>
      </p:pic>
      <p:sp>
        <p:nvSpPr>
          <p:cNvPr id="3" name="Content Placeholder 2">
            <a:extLst>
              <a:ext uri="{FF2B5EF4-FFF2-40B4-BE49-F238E27FC236}">
                <a16:creationId xmlns:a16="http://schemas.microsoft.com/office/drawing/2014/main" id="{F17445A8-AF65-1579-370F-89F12B25224B}"/>
              </a:ext>
            </a:extLst>
          </p:cNvPr>
          <p:cNvSpPr>
            <a:spLocks noGrp="1"/>
          </p:cNvSpPr>
          <p:nvPr>
            <p:ph sz="half" idx="1"/>
          </p:nvPr>
        </p:nvSpPr>
        <p:spPr>
          <a:xfrm>
            <a:off x="6578346" y="2855915"/>
            <a:ext cx="3614166" cy="2663092"/>
          </a:xfrm>
        </p:spPr>
        <p:txBody>
          <a:bodyPr vert="horz" lIns="68580" tIns="34290" rIns="68580" bIns="34290" rtlCol="0" anchor="t">
            <a:normAutofit/>
          </a:bodyPr>
          <a:lstStyle/>
          <a:p>
            <a:r>
              <a:rPr lang="en-US" sz="1500"/>
              <a:t>We are interested in finding out about how you think your child is progressing in school and want to understand what we can do to make learning easier for your child. We would be grateful if could complete this anonymous survey, which should take about 10 minutes.</a:t>
            </a:r>
          </a:p>
          <a:p>
            <a:endParaRPr lang="en-US" sz="1500"/>
          </a:p>
          <a:p>
            <a:r>
              <a:rPr lang="en-US" sz="1500">
                <a:hlinkClick r:id="rId3"/>
              </a:rPr>
              <a:t>https://forms.office.com/e/v96H0zykjN</a:t>
            </a:r>
            <a:endParaRPr lang="en-US" sz="1500"/>
          </a:p>
          <a:p>
            <a:endParaRPr lang="en-US" sz="1500"/>
          </a:p>
        </p:txBody>
      </p:sp>
    </p:spTree>
    <p:extLst>
      <p:ext uri="{BB962C8B-B14F-4D97-AF65-F5344CB8AC3E}">
        <p14:creationId xmlns:p14="http://schemas.microsoft.com/office/powerpoint/2010/main" val="1988345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0DE8-3704-0AF5-A9C6-265A29DD0749}"/>
              </a:ext>
            </a:extLst>
          </p:cNvPr>
          <p:cNvSpPr>
            <a:spLocks noGrp="1"/>
          </p:cNvSpPr>
          <p:nvPr>
            <p:ph type="title"/>
          </p:nvPr>
        </p:nvSpPr>
        <p:spPr/>
        <p:txBody>
          <a:bodyPr>
            <a:normAutofit fontScale="90000"/>
          </a:bodyPr>
          <a:lstStyle/>
          <a:p>
            <a:r>
              <a:rPr lang="en-US">
                <a:ea typeface="Calibri"/>
                <a:cs typeface="Calibri"/>
              </a:rPr>
              <a:t>Questions </a:t>
            </a:r>
            <a:endParaRPr lang="en-US"/>
          </a:p>
        </p:txBody>
      </p:sp>
      <p:sp>
        <p:nvSpPr>
          <p:cNvPr id="3" name="Content Placeholder 2">
            <a:extLst>
              <a:ext uri="{FF2B5EF4-FFF2-40B4-BE49-F238E27FC236}">
                <a16:creationId xmlns:a16="http://schemas.microsoft.com/office/drawing/2014/main" id="{F84E39BF-0C3F-91BC-7305-CE4A7B5CAE53}"/>
              </a:ext>
            </a:extLst>
          </p:cNvPr>
          <p:cNvSpPr>
            <a:spLocks noGrp="1"/>
          </p:cNvSpPr>
          <p:nvPr>
            <p:ph sz="half" idx="1"/>
          </p:nvPr>
        </p:nvSpPr>
        <p:spPr/>
        <p:txBody>
          <a:bodyPr vert="horz" lIns="91440" tIns="45720" rIns="91440" bIns="45720" rtlCol="0" anchor="t">
            <a:normAutofit/>
          </a:bodyPr>
          <a:lstStyle/>
          <a:p>
            <a:r>
              <a:rPr lang="en-US">
                <a:ea typeface="Calibri"/>
                <a:cs typeface="Calibri"/>
              </a:rPr>
              <a:t>If you have any questions, please type them into the chat box</a:t>
            </a:r>
            <a:endParaRPr lang="en-US"/>
          </a:p>
        </p:txBody>
      </p:sp>
      <p:pic>
        <p:nvPicPr>
          <p:cNvPr id="6" name="Content Placeholder 5" descr="Colorful rectangular signs with white text&#10;&#10;Description automatically generated with medium confidence">
            <a:extLst>
              <a:ext uri="{FF2B5EF4-FFF2-40B4-BE49-F238E27FC236}">
                <a16:creationId xmlns:a16="http://schemas.microsoft.com/office/drawing/2014/main" id="{1E3E685D-DF26-690E-BA20-8D8BE1A6B3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7550" y="2886869"/>
            <a:ext cx="3390900" cy="2228850"/>
          </a:xfrm>
        </p:spPr>
      </p:pic>
    </p:spTree>
    <p:extLst>
      <p:ext uri="{BB962C8B-B14F-4D97-AF65-F5344CB8AC3E}">
        <p14:creationId xmlns:p14="http://schemas.microsoft.com/office/powerpoint/2010/main" val="1953337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307" y="2762917"/>
            <a:ext cx="6490686" cy="2308324"/>
          </a:xfrm>
        </p:spPr>
        <p:txBody>
          <a:bodyPr>
            <a:normAutofit fontScale="90000"/>
          </a:bodyPr>
          <a:lstStyle/>
          <a:p>
            <a:r>
              <a:rPr lang="en-US" sz="7200">
                <a:cs typeface="Calibri Light"/>
              </a:rPr>
              <a:t>TY Parents Information Evening 2024</a:t>
            </a:r>
          </a:p>
        </p:txBody>
      </p:sp>
      <p:sp>
        <p:nvSpPr>
          <p:cNvPr id="3" name="Subtitle 2"/>
          <p:cNvSpPr>
            <a:spLocks noGrp="1"/>
          </p:cNvSpPr>
          <p:nvPr>
            <p:ph type="subTitle" idx="1"/>
          </p:nvPr>
        </p:nvSpPr>
        <p:spPr>
          <a:xfrm>
            <a:off x="835024" y="3809999"/>
            <a:ext cx="7025753" cy="1012778"/>
          </a:xfrm>
        </p:spPr>
        <p:txBody>
          <a:bodyPr vert="horz" lIns="91440" tIns="45720" rIns="91440" bIns="45720" rtlCol="0">
            <a:normAutofit/>
          </a:bodyPr>
          <a:lstStyle/>
          <a:p>
            <a:pPr algn="l"/>
            <a:endParaRPr lang="en-US">
              <a:solidFill>
                <a:schemeClr val="bg1"/>
              </a:solidFill>
              <a:cs typeface="Calibri"/>
            </a:endParaRPr>
          </a:p>
        </p:txBody>
      </p:sp>
      <p:pic>
        <p:nvPicPr>
          <p:cNvPr id="17" name="Content Placeholder 3" descr="A close-up of a logo&#10;&#10;Description automatically generated">
            <a:extLst>
              <a:ext uri="{FF2B5EF4-FFF2-40B4-BE49-F238E27FC236}">
                <a16:creationId xmlns:a16="http://schemas.microsoft.com/office/drawing/2014/main" id="{392D8F20-565D-AD3C-78E4-430A4DA2B587}"/>
              </a:ext>
            </a:extLst>
          </p:cNvPr>
          <p:cNvPicPr>
            <a:picLocks noChangeAspect="1"/>
          </p:cNvPicPr>
          <p:nvPr/>
        </p:nvPicPr>
        <p:blipFill>
          <a:blip r:embed="rId2"/>
          <a:stretch>
            <a:fillRect/>
          </a:stretch>
        </p:blipFill>
        <p:spPr>
          <a:xfrm>
            <a:off x="9264607" y="3594864"/>
            <a:ext cx="2927393" cy="3263136"/>
          </a:xfrm>
          <a:prstGeom prst="rect">
            <a:avLst/>
          </a:prstGeom>
        </p:spPr>
      </p:pic>
    </p:spTree>
    <p:extLst>
      <p:ext uri="{BB962C8B-B14F-4D97-AF65-F5344CB8AC3E}">
        <p14:creationId xmlns:p14="http://schemas.microsoft.com/office/powerpoint/2010/main" val="403084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BDA3-76F4-E4A7-1E34-C66D1BF79AFD}"/>
              </a:ext>
            </a:extLst>
          </p:cNvPr>
          <p:cNvSpPr>
            <a:spLocks noGrp="1"/>
          </p:cNvSpPr>
          <p:nvPr>
            <p:ph type="title"/>
          </p:nvPr>
        </p:nvSpPr>
        <p:spPr>
          <a:xfrm>
            <a:off x="838200" y="1195697"/>
            <a:ext cx="3200400" cy="4238118"/>
          </a:xfrm>
        </p:spPr>
        <p:txBody>
          <a:bodyPr>
            <a:normAutofit/>
          </a:bodyPr>
          <a:lstStyle/>
          <a:p>
            <a:r>
              <a:rPr lang="en-US">
                <a:solidFill>
                  <a:schemeClr val="tx1"/>
                </a:solidFill>
              </a:rPr>
              <a:t>Purpose of TY Programme</a:t>
            </a:r>
          </a:p>
        </p:txBody>
      </p:sp>
      <p:graphicFrame>
        <p:nvGraphicFramePr>
          <p:cNvPr id="5" name="Content Placeholder 2">
            <a:extLst>
              <a:ext uri="{FF2B5EF4-FFF2-40B4-BE49-F238E27FC236}">
                <a16:creationId xmlns:a16="http://schemas.microsoft.com/office/drawing/2014/main" id="{F863DC15-281B-12CE-E4AE-171DC4E3A9AC}"/>
              </a:ext>
            </a:extLst>
          </p:cNvPr>
          <p:cNvGraphicFramePr>
            <a:graphicFrameLocks noGrp="1"/>
          </p:cNvGraphicFramePr>
          <p:nvPr>
            <p:ph idx="1"/>
            <p:extLst>
              <p:ext uri="{D42A27DB-BD31-4B8C-83A1-F6EECF244321}">
                <p14:modId xmlns:p14="http://schemas.microsoft.com/office/powerpoint/2010/main" val="2638910741"/>
              </p:ext>
            </p:extLst>
          </p:nvPr>
        </p:nvGraphicFramePr>
        <p:xfrm>
          <a:off x="5368525" y="1195697"/>
          <a:ext cx="6301601" cy="5662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016470" y="543175"/>
            <a:ext cx="5822730" cy="523220"/>
          </a:xfrm>
          <a:prstGeom prst="rect">
            <a:avLst/>
          </a:prstGeom>
        </p:spPr>
        <p:txBody>
          <a:bodyPr wrap="square">
            <a:spAutoFit/>
          </a:bodyPr>
          <a:lstStyle/>
          <a:p>
            <a:r>
              <a:rPr lang="en-US" sz="2800" b="1">
                <a:solidFill>
                  <a:schemeClr val="bg1"/>
                </a:solidFill>
              </a:rPr>
              <a:t>TY Coordinator – </a:t>
            </a:r>
            <a:r>
              <a:rPr lang="en-US" sz="2800" b="1" err="1">
                <a:solidFill>
                  <a:schemeClr val="bg1"/>
                </a:solidFill>
              </a:rPr>
              <a:t>Ms</a:t>
            </a:r>
            <a:r>
              <a:rPr lang="en-US" sz="2800" b="1">
                <a:solidFill>
                  <a:schemeClr val="bg1"/>
                </a:solidFill>
              </a:rPr>
              <a:t> Cunningham</a:t>
            </a:r>
            <a:endParaRPr lang="en-IE" sz="2800" b="1">
              <a:solidFill>
                <a:schemeClr val="bg1"/>
              </a:solidFill>
            </a:endParaRPr>
          </a:p>
        </p:txBody>
      </p:sp>
    </p:spTree>
    <p:extLst>
      <p:ext uri="{BB962C8B-B14F-4D97-AF65-F5344CB8AC3E}">
        <p14:creationId xmlns:p14="http://schemas.microsoft.com/office/powerpoint/2010/main" val="240982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52055-83AB-7222-964F-8226D76B0D6F}"/>
              </a:ext>
            </a:extLst>
          </p:cNvPr>
          <p:cNvSpPr>
            <a:spLocks noGrp="1"/>
          </p:cNvSpPr>
          <p:nvPr>
            <p:ph type="title"/>
          </p:nvPr>
        </p:nvSpPr>
        <p:spPr>
          <a:xfrm>
            <a:off x="838200" y="1195697"/>
            <a:ext cx="3200400" cy="4238118"/>
          </a:xfrm>
        </p:spPr>
        <p:txBody>
          <a:bodyPr>
            <a:normAutofit/>
          </a:bodyPr>
          <a:lstStyle/>
          <a:p>
            <a:r>
              <a:rPr lang="en-US">
                <a:solidFill>
                  <a:schemeClr val="tx1"/>
                </a:solidFill>
              </a:rPr>
              <a:t>Purpose of TY Programme</a:t>
            </a:r>
          </a:p>
        </p:txBody>
      </p:sp>
      <p:graphicFrame>
        <p:nvGraphicFramePr>
          <p:cNvPr id="5" name="Content Placeholder 2">
            <a:extLst>
              <a:ext uri="{FF2B5EF4-FFF2-40B4-BE49-F238E27FC236}">
                <a16:creationId xmlns:a16="http://schemas.microsoft.com/office/drawing/2014/main" id="{A1915425-7D32-DCAD-FC2F-278D36206093}"/>
              </a:ext>
            </a:extLst>
          </p:cNvPr>
          <p:cNvGraphicFramePr>
            <a:graphicFrameLocks noGrp="1"/>
          </p:cNvGraphicFramePr>
          <p:nvPr>
            <p:ph idx="1"/>
            <p:extLst>
              <p:ext uri="{D42A27DB-BD31-4B8C-83A1-F6EECF244321}">
                <p14:modId xmlns:p14="http://schemas.microsoft.com/office/powerpoint/2010/main" val="3251648739"/>
              </p:ext>
            </p:extLst>
          </p:nvPr>
        </p:nvGraphicFramePr>
        <p:xfrm>
          <a:off x="5410567" y="1195697"/>
          <a:ext cx="6301601" cy="5526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6227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1F0A47-8F3E-A28A-6DC3-6F47EB693C0C}"/>
              </a:ext>
            </a:extLst>
          </p:cNvPr>
          <p:cNvPicPr>
            <a:picLocks noChangeAspect="1"/>
          </p:cNvPicPr>
          <p:nvPr/>
        </p:nvPicPr>
        <p:blipFill rotWithShape="1">
          <a:blip r:embed="rId2">
            <a:alphaModFix amt="35000"/>
          </a:blip>
          <a:srcRect t="25000"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08F91989-E44B-40F8-813D-6AD3052E4281}"/>
              </a:ext>
            </a:extLst>
          </p:cNvPr>
          <p:cNvSpPr>
            <a:spLocks noGrp="1"/>
          </p:cNvSpPr>
          <p:nvPr>
            <p:ph type="title"/>
          </p:nvPr>
        </p:nvSpPr>
        <p:spPr>
          <a:xfrm>
            <a:off x="1910256" y="333594"/>
            <a:ext cx="10515600" cy="1325563"/>
          </a:xfrm>
        </p:spPr>
        <p:txBody>
          <a:bodyPr>
            <a:normAutofit/>
          </a:bodyPr>
          <a:lstStyle/>
          <a:p>
            <a:r>
              <a:rPr lang="en-US" b="1">
                <a:cs typeface="Calibri Light"/>
              </a:rPr>
              <a:t>TY-Aims to help students with:</a:t>
            </a:r>
            <a:endParaRPr lang="en-US" b="1"/>
          </a:p>
        </p:txBody>
      </p:sp>
      <p:graphicFrame>
        <p:nvGraphicFramePr>
          <p:cNvPr id="5" name="Content Placeholder 2">
            <a:extLst>
              <a:ext uri="{FF2B5EF4-FFF2-40B4-BE49-F238E27FC236}">
                <a16:creationId xmlns:a16="http://schemas.microsoft.com/office/drawing/2014/main" id="{482407BA-72CB-68F6-7574-3C4006667E0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9742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 up of multi-coloured folded sheets">
            <a:extLst>
              <a:ext uri="{FF2B5EF4-FFF2-40B4-BE49-F238E27FC236}">
                <a16:creationId xmlns:a16="http://schemas.microsoft.com/office/drawing/2014/main" id="{2FBE62A6-BAE3-571D-2B2C-943129A1C0F3}"/>
              </a:ext>
            </a:extLst>
          </p:cNvPr>
          <p:cNvPicPr>
            <a:picLocks noChangeAspect="1"/>
          </p:cNvPicPr>
          <p:nvPr/>
        </p:nvPicPr>
        <p:blipFill rotWithShape="1">
          <a:blip r:embed="rId2">
            <a:alphaModFix amt="35000"/>
          </a:blip>
          <a:srcRect t="15605"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4053B251-A211-6066-CCA5-8C77FFDDA510}"/>
              </a:ext>
            </a:extLst>
          </p:cNvPr>
          <p:cNvSpPr>
            <a:spLocks noGrp="1"/>
          </p:cNvSpPr>
          <p:nvPr>
            <p:ph type="title"/>
          </p:nvPr>
        </p:nvSpPr>
        <p:spPr>
          <a:xfrm>
            <a:off x="2330669" y="250036"/>
            <a:ext cx="10515600" cy="1325563"/>
          </a:xfrm>
        </p:spPr>
        <p:txBody>
          <a:bodyPr>
            <a:normAutofit/>
          </a:bodyPr>
          <a:lstStyle/>
          <a:p>
            <a:r>
              <a:rPr lang="en-US" sz="4000">
                <a:solidFill>
                  <a:srgbClr val="FFFFFF"/>
                </a:solidFill>
                <a:cs typeface="Calibri Light"/>
              </a:rPr>
              <a:t>TY Programme –4 layers</a:t>
            </a:r>
            <a:endParaRPr lang="en-US" sz="4000">
              <a:solidFill>
                <a:srgbClr val="FFFFFF"/>
              </a:solidFill>
            </a:endParaRPr>
          </a:p>
        </p:txBody>
      </p:sp>
      <p:sp>
        <p:nvSpPr>
          <p:cNvPr id="3" name="Content Placeholder 2">
            <a:extLst>
              <a:ext uri="{FF2B5EF4-FFF2-40B4-BE49-F238E27FC236}">
                <a16:creationId xmlns:a16="http://schemas.microsoft.com/office/drawing/2014/main" id="{333CF56F-5434-D3CF-837F-919D7D700138}"/>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a:ea typeface="+mn-lt"/>
                <a:cs typeface="+mn-lt"/>
              </a:rPr>
              <a:t>Core Subjects- Subjects studied throughout Senior Cycle</a:t>
            </a:r>
          </a:p>
          <a:p>
            <a:endParaRPr lang="en-US">
              <a:cs typeface="Calibri"/>
            </a:endParaRPr>
          </a:p>
          <a:p>
            <a:r>
              <a:rPr lang="en-US">
                <a:ea typeface="+mn-lt"/>
                <a:cs typeface="+mn-lt"/>
              </a:rPr>
              <a:t>Subject Sampling- Subjects available within the school for Senior Cycle </a:t>
            </a:r>
          </a:p>
          <a:p>
            <a:endParaRPr lang="en-US">
              <a:ea typeface="+mn-lt"/>
              <a:cs typeface="+mn-lt"/>
            </a:endParaRPr>
          </a:p>
          <a:p>
            <a:r>
              <a:rPr lang="en-US">
                <a:ea typeface="+mn-lt"/>
                <a:cs typeface="+mn-lt"/>
              </a:rPr>
              <a:t>TY Specific Subjects available based on expertise, resources, location </a:t>
            </a:r>
          </a:p>
          <a:p>
            <a:endParaRPr lang="en-US">
              <a:cs typeface="Calibri"/>
            </a:endParaRPr>
          </a:p>
          <a:p>
            <a:r>
              <a:rPr lang="en-US">
                <a:ea typeface="+mn-lt"/>
                <a:cs typeface="+mn-lt"/>
              </a:rPr>
              <a:t>Significant Learning Days and Experiences Dependent on budget, location, resources, </a:t>
            </a:r>
            <a:endParaRPr lang="en-US">
              <a:cs typeface="Calibri"/>
            </a:endParaRPr>
          </a:p>
        </p:txBody>
      </p:sp>
    </p:spTree>
    <p:extLst>
      <p:ext uri="{BB962C8B-B14F-4D97-AF65-F5344CB8AC3E}">
        <p14:creationId xmlns:p14="http://schemas.microsoft.com/office/powerpoint/2010/main" val="1566469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4326DA-8819-5C10-34BD-71941649BBA3}"/>
              </a:ext>
            </a:extLst>
          </p:cNvPr>
          <p:cNvPicPr>
            <a:picLocks noChangeAspect="1"/>
          </p:cNvPicPr>
          <p:nvPr/>
        </p:nvPicPr>
        <p:blipFill rotWithShape="1">
          <a:blip r:embed="rId2">
            <a:alphaModFix amt="35000"/>
          </a:blip>
          <a:srcRect t="9732" r="-2" b="5871"/>
          <a:stretch/>
        </p:blipFill>
        <p:spPr>
          <a:xfrm>
            <a:off x="20" y="10"/>
            <a:ext cx="12191980" cy="6857990"/>
          </a:xfrm>
          <a:prstGeom prst="rect">
            <a:avLst/>
          </a:prstGeom>
        </p:spPr>
      </p:pic>
      <p:sp>
        <p:nvSpPr>
          <p:cNvPr id="2" name="Title 1">
            <a:extLst>
              <a:ext uri="{FF2B5EF4-FFF2-40B4-BE49-F238E27FC236}">
                <a16:creationId xmlns:a16="http://schemas.microsoft.com/office/drawing/2014/main" id="{DC577ACF-FE16-5291-98E9-D6A40CEC8BB7}"/>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TY Programme in BCC- 4 Layers examples</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DD34337C-8D55-E9CB-F815-5E830230E67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393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F86A-750E-562F-73CC-4F7A83452ADA}"/>
              </a:ext>
            </a:extLst>
          </p:cNvPr>
          <p:cNvSpPr>
            <a:spLocks noGrp="1"/>
          </p:cNvSpPr>
          <p:nvPr>
            <p:ph type="title"/>
          </p:nvPr>
        </p:nvSpPr>
        <p:spPr>
          <a:xfrm>
            <a:off x="371093" y="1161288"/>
            <a:ext cx="6250423" cy="1124712"/>
          </a:xfrm>
        </p:spPr>
        <p:txBody>
          <a:bodyPr anchor="b">
            <a:normAutofit/>
          </a:bodyPr>
          <a:lstStyle/>
          <a:p>
            <a:r>
              <a:rPr lang="en-US" sz="2800">
                <a:solidFill>
                  <a:schemeClr val="tx1"/>
                </a:solidFill>
                <a:cs typeface="Calibri Light"/>
              </a:rPr>
              <a:t>TY Opportunities - Contribution</a:t>
            </a:r>
            <a:endParaRPr lang="en-US" sz="2800">
              <a:solidFill>
                <a:schemeClr val="tx1"/>
              </a:solidFill>
            </a:endParaRPr>
          </a:p>
        </p:txBody>
      </p:sp>
      <p:sp>
        <p:nvSpPr>
          <p:cNvPr id="3" name="Content Placeholder 2">
            <a:extLst>
              <a:ext uri="{FF2B5EF4-FFF2-40B4-BE49-F238E27FC236}">
                <a16:creationId xmlns:a16="http://schemas.microsoft.com/office/drawing/2014/main" id="{42DBD8AE-D7D5-02DB-44CB-966458A9B70E}"/>
              </a:ext>
            </a:extLst>
          </p:cNvPr>
          <p:cNvSpPr>
            <a:spLocks noGrp="1"/>
          </p:cNvSpPr>
          <p:nvPr>
            <p:ph idx="1"/>
          </p:nvPr>
        </p:nvSpPr>
        <p:spPr>
          <a:xfrm>
            <a:off x="1187149" y="2633971"/>
            <a:ext cx="8198590" cy="3207258"/>
          </a:xfrm>
        </p:spPr>
        <p:txBody>
          <a:bodyPr vert="horz" lIns="91440" tIns="45720" rIns="91440" bIns="45720" rtlCol="0" anchor="t">
            <a:normAutofit/>
          </a:bodyPr>
          <a:lstStyle/>
          <a:p>
            <a:r>
              <a:rPr lang="en-US" sz="1700">
                <a:cs typeface="Calibri"/>
              </a:rPr>
              <a:t>Other opportunities for learning, for skill and personal development that may arise and have an  additional cost for example:</a:t>
            </a:r>
          </a:p>
          <a:p>
            <a:r>
              <a:rPr lang="en-US" sz="1700">
                <a:cs typeface="Calibri"/>
              </a:rPr>
              <a:t>TY Driving School</a:t>
            </a:r>
          </a:p>
          <a:p>
            <a:endParaRPr lang="en-US" sz="1700">
              <a:cs typeface="Calibri"/>
            </a:endParaRPr>
          </a:p>
          <a:p>
            <a:r>
              <a:rPr lang="en-US" sz="1700">
                <a:cs typeface="Calibri"/>
              </a:rPr>
              <a:t>FL-Skyline and Museum in Croke Park</a:t>
            </a:r>
          </a:p>
          <a:p>
            <a:endParaRPr lang="en-US" sz="1700">
              <a:cs typeface="Calibri"/>
            </a:endParaRPr>
          </a:p>
          <a:p>
            <a:r>
              <a:rPr lang="en-US" sz="1700">
                <a:cs typeface="Calibri"/>
              </a:rPr>
              <a:t>Karting/Paintball/ </a:t>
            </a:r>
            <a:r>
              <a:rPr lang="en-US" sz="1700" err="1">
                <a:cs typeface="Calibri"/>
              </a:rPr>
              <a:t>Pureskill</a:t>
            </a:r>
            <a:endParaRPr lang="en-US" sz="1700">
              <a:cs typeface="Calibri"/>
            </a:endParaRPr>
          </a:p>
        </p:txBody>
      </p:sp>
    </p:spTree>
    <p:extLst>
      <p:ext uri="{BB962C8B-B14F-4D97-AF65-F5344CB8AC3E}">
        <p14:creationId xmlns:p14="http://schemas.microsoft.com/office/powerpoint/2010/main" val="180650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4A7C-9222-6FC5-6F7D-9C2149B2D8BE}"/>
              </a:ext>
            </a:extLst>
          </p:cNvPr>
          <p:cNvSpPr>
            <a:spLocks noGrp="1"/>
          </p:cNvSpPr>
          <p:nvPr>
            <p:ph type="title"/>
          </p:nvPr>
        </p:nvSpPr>
        <p:spPr/>
        <p:txBody>
          <a:bodyPr>
            <a:normAutofit fontScale="90000"/>
          </a:bodyPr>
          <a:lstStyle/>
          <a:p>
            <a:r>
              <a:rPr lang="en-US">
                <a:cs typeface="Calibri"/>
              </a:rPr>
              <a:t>General Updates:</a:t>
            </a:r>
            <a:endParaRPr lang="en-US"/>
          </a:p>
        </p:txBody>
      </p:sp>
      <p:sp>
        <p:nvSpPr>
          <p:cNvPr id="3" name="Content Placeholder 2">
            <a:extLst>
              <a:ext uri="{FF2B5EF4-FFF2-40B4-BE49-F238E27FC236}">
                <a16:creationId xmlns:a16="http://schemas.microsoft.com/office/drawing/2014/main" id="{7C7BACE4-EBFC-5B32-5DB3-A81D40A0AC90}"/>
              </a:ext>
            </a:extLst>
          </p:cNvPr>
          <p:cNvSpPr>
            <a:spLocks noGrp="1"/>
          </p:cNvSpPr>
          <p:nvPr>
            <p:ph idx="1"/>
          </p:nvPr>
        </p:nvSpPr>
        <p:spPr>
          <a:xfrm>
            <a:off x="1981200" y="1716956"/>
            <a:ext cx="8229600" cy="5023281"/>
          </a:xfrm>
        </p:spPr>
        <p:txBody>
          <a:bodyPr/>
          <a:lstStyle/>
          <a:p>
            <a:r>
              <a:rPr lang="en-US"/>
              <a:t>Enrollment for Sept 25.  Admissions notice has been published and our Open Night is on Oct 17th from 6pm. Please get application forms in early or on time.</a:t>
            </a:r>
          </a:p>
          <a:p>
            <a:r>
              <a:rPr lang="en-US"/>
              <a:t>Class Assessments will be taking place over the next few weeks please keep an eye on </a:t>
            </a:r>
            <a:r>
              <a:rPr lang="en-US" err="1"/>
              <a:t>Vsware</a:t>
            </a:r>
            <a:r>
              <a:rPr lang="en-US"/>
              <a:t>. Students will complete NGRT this week and next.</a:t>
            </a:r>
          </a:p>
          <a:p>
            <a:r>
              <a:rPr lang="en-US"/>
              <a:t>Sporting Activities- Badminton, Hurling, Soccer , Camogie, Rugby.</a:t>
            </a:r>
          </a:p>
          <a:p>
            <a:r>
              <a:rPr lang="en-US"/>
              <a:t>Homework Hub before school</a:t>
            </a:r>
          </a:p>
          <a:p>
            <a:r>
              <a:rPr lang="en-US"/>
              <a:t>Club </a:t>
            </a:r>
            <a:r>
              <a:rPr lang="en-US" err="1"/>
              <a:t>na</a:t>
            </a:r>
            <a:r>
              <a:rPr lang="en-US"/>
              <a:t> </a:t>
            </a:r>
            <a:r>
              <a:rPr lang="en-US" err="1"/>
              <a:t>nÓg</a:t>
            </a:r>
            <a:r>
              <a:rPr lang="en-US"/>
              <a:t>- activities through </a:t>
            </a:r>
            <a:r>
              <a:rPr lang="en-US" err="1"/>
              <a:t>Gaeilge</a:t>
            </a:r>
            <a:endParaRPr lang="en-US"/>
          </a:p>
          <a:p>
            <a:r>
              <a:rPr lang="en-US"/>
              <a:t>LGBTIQ+ Cafe</a:t>
            </a:r>
          </a:p>
        </p:txBody>
      </p:sp>
    </p:spTree>
    <p:extLst>
      <p:ext uri="{BB962C8B-B14F-4D97-AF65-F5344CB8AC3E}">
        <p14:creationId xmlns:p14="http://schemas.microsoft.com/office/powerpoint/2010/main" val="1485468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BA79-260E-462F-C51D-A52333CC01A4}"/>
              </a:ext>
            </a:extLst>
          </p:cNvPr>
          <p:cNvSpPr>
            <a:spLocks noGrp="1"/>
          </p:cNvSpPr>
          <p:nvPr>
            <p:ph type="title"/>
          </p:nvPr>
        </p:nvSpPr>
        <p:spPr>
          <a:xfrm>
            <a:off x="115614" y="1947672"/>
            <a:ext cx="3920358" cy="2788920"/>
          </a:xfrm>
        </p:spPr>
        <p:txBody>
          <a:bodyPr anchor="ctr">
            <a:normAutofit/>
          </a:bodyPr>
          <a:lstStyle/>
          <a:p>
            <a:r>
              <a:rPr lang="en-US" sz="4800">
                <a:solidFill>
                  <a:schemeClr val="tx1"/>
                </a:solidFill>
                <a:cs typeface="Calibri Light"/>
              </a:rPr>
              <a:t>TY Opportunities- outside of school</a:t>
            </a:r>
            <a:endParaRPr lang="en-US" sz="4800">
              <a:solidFill>
                <a:schemeClr val="tx1"/>
              </a:solidFill>
            </a:endParaRPr>
          </a:p>
        </p:txBody>
      </p:sp>
      <p:graphicFrame>
        <p:nvGraphicFramePr>
          <p:cNvPr id="5" name="Content Placeholder 2">
            <a:extLst>
              <a:ext uri="{FF2B5EF4-FFF2-40B4-BE49-F238E27FC236}">
                <a16:creationId xmlns:a16="http://schemas.microsoft.com/office/drawing/2014/main" id="{2DDA6F60-AA10-14AB-262C-74E564EF95AE}"/>
              </a:ext>
            </a:extLst>
          </p:cNvPr>
          <p:cNvGraphicFramePr>
            <a:graphicFrameLocks noGrp="1"/>
          </p:cNvGraphicFramePr>
          <p:nvPr>
            <p:ph idx="1"/>
            <p:extLst>
              <p:ext uri="{D42A27DB-BD31-4B8C-83A1-F6EECF244321}">
                <p14:modId xmlns:p14="http://schemas.microsoft.com/office/powerpoint/2010/main" val="775155382"/>
              </p:ext>
            </p:extLst>
          </p:nvPr>
        </p:nvGraphicFramePr>
        <p:xfrm>
          <a:off x="4424855" y="1387365"/>
          <a:ext cx="6793774" cy="5122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3114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ED30-EA1D-CC0D-190E-F3EF4676ED65}"/>
              </a:ext>
            </a:extLst>
          </p:cNvPr>
          <p:cNvSpPr>
            <a:spLocks noGrp="1"/>
          </p:cNvSpPr>
          <p:nvPr>
            <p:ph type="title"/>
          </p:nvPr>
        </p:nvSpPr>
        <p:spPr>
          <a:xfrm>
            <a:off x="336330" y="1947672"/>
            <a:ext cx="4299677" cy="2788920"/>
          </a:xfrm>
        </p:spPr>
        <p:txBody>
          <a:bodyPr anchor="ctr">
            <a:normAutofit/>
          </a:bodyPr>
          <a:lstStyle/>
          <a:p>
            <a:r>
              <a:rPr lang="en-US" sz="4800">
                <a:solidFill>
                  <a:schemeClr val="tx1"/>
                </a:solidFill>
                <a:cs typeface="Calibri Light"/>
              </a:rPr>
              <a:t>Equipment</a:t>
            </a:r>
          </a:p>
        </p:txBody>
      </p:sp>
      <p:graphicFrame>
        <p:nvGraphicFramePr>
          <p:cNvPr id="5" name="Content Placeholder 2">
            <a:extLst>
              <a:ext uri="{FF2B5EF4-FFF2-40B4-BE49-F238E27FC236}">
                <a16:creationId xmlns:a16="http://schemas.microsoft.com/office/drawing/2014/main" id="{8A72770E-D90B-FBEF-BD5C-43DD3477C0B6}"/>
              </a:ext>
            </a:extLst>
          </p:cNvPr>
          <p:cNvGraphicFramePr>
            <a:graphicFrameLocks noGrp="1"/>
          </p:cNvGraphicFramePr>
          <p:nvPr>
            <p:ph idx="1"/>
            <p:extLst>
              <p:ext uri="{D42A27DB-BD31-4B8C-83A1-F6EECF244321}">
                <p14:modId xmlns:p14="http://schemas.microsoft.com/office/powerpoint/2010/main" val="2904170079"/>
              </p:ext>
            </p:extLst>
          </p:nvPr>
        </p:nvGraphicFramePr>
        <p:xfrm>
          <a:off x="4183118" y="1324304"/>
          <a:ext cx="5877910" cy="5186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3795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D684-B5AF-DCF1-65FC-92EE237B88F2}"/>
              </a:ext>
            </a:extLst>
          </p:cNvPr>
          <p:cNvSpPr>
            <a:spLocks noGrp="1"/>
          </p:cNvSpPr>
          <p:nvPr>
            <p:ph type="title"/>
          </p:nvPr>
        </p:nvSpPr>
        <p:spPr>
          <a:xfrm>
            <a:off x="3886200" y="133897"/>
            <a:ext cx="10515600" cy="1325563"/>
          </a:xfrm>
        </p:spPr>
        <p:txBody>
          <a:bodyPr>
            <a:normAutofit/>
          </a:bodyPr>
          <a:lstStyle/>
          <a:p>
            <a:r>
              <a:rPr lang="en-US"/>
              <a:t>TY Work Experience</a:t>
            </a:r>
          </a:p>
        </p:txBody>
      </p:sp>
      <p:graphicFrame>
        <p:nvGraphicFramePr>
          <p:cNvPr id="5" name="Content Placeholder 2">
            <a:extLst>
              <a:ext uri="{FF2B5EF4-FFF2-40B4-BE49-F238E27FC236}">
                <a16:creationId xmlns:a16="http://schemas.microsoft.com/office/drawing/2014/main" id="{1C741685-2E5F-C0A7-E8A0-BABAD900F35C}"/>
              </a:ext>
            </a:extLst>
          </p:cNvPr>
          <p:cNvGraphicFramePr>
            <a:graphicFrameLocks noGrp="1"/>
          </p:cNvGraphicFramePr>
          <p:nvPr>
            <p:ph idx="1"/>
            <p:extLst>
              <p:ext uri="{D42A27DB-BD31-4B8C-83A1-F6EECF244321}">
                <p14:modId xmlns:p14="http://schemas.microsoft.com/office/powerpoint/2010/main" val="3695120468"/>
              </p:ext>
            </p:extLst>
          </p:nvPr>
        </p:nvGraphicFramePr>
        <p:xfrm>
          <a:off x="399393" y="1566040"/>
          <a:ext cx="11624441" cy="5087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048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F69F7-BD6C-282F-1A8A-87964E098CE7}"/>
              </a:ext>
            </a:extLst>
          </p:cNvPr>
          <p:cNvSpPr>
            <a:spLocks noGrp="1"/>
          </p:cNvSpPr>
          <p:nvPr>
            <p:ph type="title"/>
          </p:nvPr>
        </p:nvSpPr>
        <p:spPr>
          <a:xfrm>
            <a:off x="1857704" y="375635"/>
            <a:ext cx="10515600" cy="1325563"/>
          </a:xfrm>
        </p:spPr>
        <p:txBody>
          <a:bodyPr>
            <a:normAutofit/>
          </a:bodyPr>
          <a:lstStyle/>
          <a:p>
            <a:r>
              <a:rPr lang="en-US" sz="3200"/>
              <a:t>Work Experience - Essentials prior to Work Experience:</a:t>
            </a:r>
          </a:p>
        </p:txBody>
      </p:sp>
      <p:graphicFrame>
        <p:nvGraphicFramePr>
          <p:cNvPr id="5" name="Content Placeholder 2">
            <a:extLst>
              <a:ext uri="{FF2B5EF4-FFF2-40B4-BE49-F238E27FC236}">
                <a16:creationId xmlns:a16="http://schemas.microsoft.com/office/drawing/2014/main" id="{5D21E371-879E-E618-B040-DF377D2D443E}"/>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796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E5DB4-562A-0DCC-2999-5533FF200241}"/>
              </a:ext>
            </a:extLst>
          </p:cNvPr>
          <p:cNvSpPr>
            <a:spLocks noGrp="1"/>
          </p:cNvSpPr>
          <p:nvPr>
            <p:ph type="title"/>
          </p:nvPr>
        </p:nvSpPr>
        <p:spPr>
          <a:xfrm>
            <a:off x="2322786" y="-83481"/>
            <a:ext cx="8880950" cy="1554480"/>
          </a:xfrm>
        </p:spPr>
        <p:txBody>
          <a:bodyPr anchor="ctr">
            <a:normAutofit/>
          </a:bodyPr>
          <a:lstStyle/>
          <a:p>
            <a:r>
              <a:rPr lang="en-US" sz="2800"/>
              <a:t>Work Experience - Essentials prior to Work Experience</a:t>
            </a:r>
          </a:p>
        </p:txBody>
      </p:sp>
      <p:graphicFrame>
        <p:nvGraphicFramePr>
          <p:cNvPr id="5" name="Content Placeholder 2">
            <a:extLst>
              <a:ext uri="{FF2B5EF4-FFF2-40B4-BE49-F238E27FC236}">
                <a16:creationId xmlns:a16="http://schemas.microsoft.com/office/drawing/2014/main" id="{3262C037-ED89-4F2C-AEE3-5F03A4DB6299}"/>
              </a:ext>
            </a:extLst>
          </p:cNvPr>
          <p:cNvGraphicFramePr>
            <a:graphicFrameLocks noGrp="1"/>
          </p:cNvGraphicFramePr>
          <p:nvPr>
            <p:ph idx="1"/>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449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1439056"/>
            <a:ext cx="4809879" cy="5296114"/>
          </a:xfrm>
        </p:spPr>
        <p:txBody>
          <a:bodyPr>
            <a:noAutofit/>
          </a:bodyPr>
          <a:lstStyle/>
          <a:p>
            <a:r>
              <a:rPr lang="en-US" sz="2100" b="1"/>
              <a:t>All Junior Cycle classes have Guidance Related Learning classes.</a:t>
            </a:r>
          </a:p>
          <a:p>
            <a:endParaRPr lang="en-US" sz="700" b="1"/>
          </a:p>
          <a:p>
            <a:r>
              <a:rPr lang="en-US" sz="2100" b="1"/>
              <a:t>All Senior Cycle classes have a weekly Career Guidance class and can take part in trips to Colleges and Apprenticeship </a:t>
            </a:r>
            <a:r>
              <a:rPr lang="en-US" sz="2100" b="1" err="1"/>
              <a:t>centres</a:t>
            </a:r>
            <a:r>
              <a:rPr lang="en-US" sz="2100" b="1"/>
              <a:t>. </a:t>
            </a:r>
          </a:p>
          <a:p>
            <a:endParaRPr lang="en-US" sz="800" b="1"/>
          </a:p>
          <a:p>
            <a:r>
              <a:rPr lang="en-US" sz="2100" b="1"/>
              <a:t>Provide one-to-one personal, academic and career support.</a:t>
            </a:r>
          </a:p>
          <a:p>
            <a:endParaRPr lang="en-US" sz="800" b="1"/>
          </a:p>
          <a:p>
            <a:r>
              <a:rPr lang="en-US" sz="2100" b="1"/>
              <a:t>Parents &amp; Guardians are welcome to get in contact and can also avail of our Guidance page on the school website which has info on courses, apprenticeships, LC points and Open Days etc.</a:t>
            </a:r>
          </a:p>
          <a:p>
            <a:endParaRPr lang="en-US" sz="2100" b="1"/>
          </a:p>
        </p:txBody>
      </p:sp>
      <p:sp>
        <p:nvSpPr>
          <p:cNvPr id="3" name="TextBox 2">
            <a:extLst>
              <a:ext uri="{FF2B5EF4-FFF2-40B4-BE49-F238E27FC236}">
                <a16:creationId xmlns:a16="http://schemas.microsoft.com/office/drawing/2014/main" id="{76BF46E2-215C-C35E-2547-88909A0F2BA5}"/>
              </a:ext>
            </a:extLst>
          </p:cNvPr>
          <p:cNvSpPr txBox="1"/>
          <p:nvPr/>
        </p:nvSpPr>
        <p:spPr>
          <a:xfrm>
            <a:off x="2214349" y="340773"/>
            <a:ext cx="8799393" cy="584775"/>
          </a:xfrm>
          <a:prstGeom prst="rect">
            <a:avLst/>
          </a:prstGeom>
          <a:noFill/>
        </p:spPr>
        <p:txBody>
          <a:bodyPr wrap="square">
            <a:spAutoFit/>
          </a:bodyPr>
          <a:lstStyle/>
          <a:p>
            <a:r>
              <a:rPr lang="en-US" sz="3200" b="1">
                <a:solidFill>
                  <a:schemeClr val="bg1"/>
                </a:solidFill>
              </a:rPr>
              <a:t>The Guidance Dept at BCC – </a:t>
            </a:r>
            <a:r>
              <a:rPr lang="en-US" sz="3200" b="1" err="1">
                <a:solidFill>
                  <a:schemeClr val="bg1"/>
                </a:solidFill>
              </a:rPr>
              <a:t>Ms</a:t>
            </a:r>
            <a:r>
              <a:rPr lang="en-US" sz="3200" b="1">
                <a:solidFill>
                  <a:schemeClr val="bg1"/>
                </a:solidFill>
              </a:rPr>
              <a:t> Carroll &amp; </a:t>
            </a:r>
            <a:r>
              <a:rPr lang="en-US" sz="3200" b="1" err="1">
                <a:solidFill>
                  <a:schemeClr val="bg1"/>
                </a:solidFill>
              </a:rPr>
              <a:t>Ms</a:t>
            </a:r>
            <a:r>
              <a:rPr lang="en-US" sz="3200" b="1">
                <a:solidFill>
                  <a:schemeClr val="bg1"/>
                </a:solidFill>
              </a:rPr>
              <a:t> Glynn</a:t>
            </a:r>
            <a:endParaRPr lang="en-GB" sz="3200" b="1">
              <a:solidFill>
                <a:schemeClr val="bg1"/>
              </a:solidFill>
            </a:endParaRPr>
          </a:p>
        </p:txBody>
      </p:sp>
      <p:pic>
        <p:nvPicPr>
          <p:cNvPr id="4" name="Picture 3" descr="A screenshot of a website&#10;&#10;Description automatically generated">
            <a:extLst>
              <a:ext uri="{FF2B5EF4-FFF2-40B4-BE49-F238E27FC236}">
                <a16:creationId xmlns:a16="http://schemas.microsoft.com/office/drawing/2014/main" id="{562CA046-15CC-C1DB-6BB4-89606DA6CBE2}"/>
              </a:ext>
            </a:extLst>
          </p:cNvPr>
          <p:cNvPicPr>
            <a:picLocks noChangeAspect="1"/>
          </p:cNvPicPr>
          <p:nvPr/>
        </p:nvPicPr>
        <p:blipFill>
          <a:blip r:embed="rId2"/>
          <a:stretch>
            <a:fillRect/>
          </a:stretch>
        </p:blipFill>
        <p:spPr>
          <a:xfrm>
            <a:off x="4809879" y="1936678"/>
            <a:ext cx="7382121" cy="3649485"/>
          </a:xfrm>
          <a:prstGeom prst="rect">
            <a:avLst/>
          </a:prstGeom>
        </p:spPr>
      </p:pic>
    </p:spTree>
    <p:extLst>
      <p:ext uri="{BB962C8B-B14F-4D97-AF65-F5344CB8AC3E}">
        <p14:creationId xmlns:p14="http://schemas.microsoft.com/office/powerpoint/2010/main" val="2345863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981200" y="381000"/>
            <a:ext cx="8229600" cy="1143000"/>
          </a:xfrm>
        </p:spPr>
        <p:txBody>
          <a:bodyPr/>
          <a:lstStyle/>
          <a:p>
            <a:pPr algn="ctr" eaLnBrk="1" hangingPunct="1"/>
            <a:r>
              <a:rPr lang="en-US" altLang="en-US"/>
              <a:t>TY Year Head: Mr. McGinn</a:t>
            </a:r>
          </a:p>
        </p:txBody>
      </p:sp>
      <p:sp>
        <p:nvSpPr>
          <p:cNvPr id="14339" name="Rectangle 3"/>
          <p:cNvSpPr>
            <a:spLocks noGrp="1" noRot="1" noChangeArrowheads="1"/>
          </p:cNvSpPr>
          <p:nvPr>
            <p:ph idx="1"/>
          </p:nvPr>
        </p:nvSpPr>
        <p:spPr>
          <a:xfrm>
            <a:off x="1752600" y="1447801"/>
            <a:ext cx="8763000" cy="4389437"/>
          </a:xfrm>
        </p:spPr>
        <p:txBody>
          <a:bodyPr>
            <a:normAutofit fontScale="92500" lnSpcReduction="10000"/>
          </a:bodyPr>
          <a:lstStyle/>
          <a:p>
            <a:pPr marL="0" indent="0">
              <a:buNone/>
            </a:pPr>
            <a:r>
              <a:rPr lang="en-US" altLang="en-US"/>
              <a:t>			</a:t>
            </a:r>
          </a:p>
          <a:p>
            <a:pPr eaLnBrk="1" hangingPunct="1"/>
            <a:r>
              <a:rPr lang="en-US" altLang="en-US" b="1"/>
              <a:t>Leader</a:t>
            </a:r>
            <a:r>
              <a:rPr lang="en-US" altLang="en-US"/>
              <a:t> of Teaching and Learning focusing on Transition Year. </a:t>
            </a:r>
          </a:p>
          <a:p>
            <a:pPr eaLnBrk="1" hangingPunct="1"/>
            <a:r>
              <a:rPr lang="en-US" altLang="en-US" b="1"/>
              <a:t>Support</a:t>
            </a:r>
            <a:r>
              <a:rPr lang="en-US" altLang="en-US"/>
              <a:t> students and parents throughout the school year.</a:t>
            </a:r>
          </a:p>
          <a:p>
            <a:pPr eaLnBrk="1" hangingPunct="1"/>
            <a:r>
              <a:rPr lang="en-US" altLang="en-US" b="1"/>
              <a:t>Monitoring </a:t>
            </a:r>
            <a:r>
              <a:rPr lang="en-US" altLang="en-US"/>
              <a:t>the attendance, punctuality and engagement of each student.</a:t>
            </a:r>
          </a:p>
          <a:p>
            <a:pPr eaLnBrk="1" hangingPunct="1"/>
            <a:r>
              <a:rPr lang="en-US" altLang="en-US"/>
              <a:t>Monitoring uniform (</a:t>
            </a:r>
            <a:r>
              <a:rPr lang="en-US" altLang="en-US" b="1"/>
              <a:t>including PE uniform</a:t>
            </a:r>
            <a:r>
              <a:rPr lang="en-US" altLang="en-US"/>
              <a:t>)</a:t>
            </a:r>
          </a:p>
          <a:p>
            <a:pPr eaLnBrk="1" hangingPunct="1"/>
            <a:r>
              <a:rPr lang="en-US" altLang="en-US"/>
              <a:t>Ensuring that students adhere to the code of behavior and behave in a </a:t>
            </a:r>
            <a:r>
              <a:rPr lang="en-US" altLang="en-US" b="1"/>
              <a:t>positive</a:t>
            </a:r>
            <a:r>
              <a:rPr lang="en-US" altLang="en-US"/>
              <a:t> manner in line with the ethos of our school.</a:t>
            </a:r>
          </a:p>
          <a:p>
            <a:pPr eaLnBrk="1" hangingPunct="1"/>
            <a:r>
              <a:rPr lang="en-US" altLang="en-US"/>
              <a:t>Active </a:t>
            </a:r>
            <a:r>
              <a:rPr lang="en-US" altLang="en-US" b="1"/>
              <a:t>communication</a:t>
            </a:r>
            <a:r>
              <a:rPr lang="en-US" altLang="en-US"/>
              <a:t> is very important. </a:t>
            </a: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81321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828800" y="381000"/>
            <a:ext cx="8229600" cy="1143000"/>
          </a:xfrm>
        </p:spPr>
        <p:txBody>
          <a:bodyPr/>
          <a:lstStyle/>
          <a:p>
            <a:pPr algn="ctr" eaLnBrk="1" hangingPunct="1"/>
            <a:r>
              <a:rPr lang="en-US" altLang="en-US"/>
              <a:t>Class Mentors</a:t>
            </a:r>
          </a:p>
        </p:txBody>
      </p:sp>
      <p:sp>
        <p:nvSpPr>
          <p:cNvPr id="15363" name="Rectangle 3"/>
          <p:cNvSpPr>
            <a:spLocks noGrp="1" noRot="1" noChangeArrowheads="1"/>
          </p:cNvSpPr>
          <p:nvPr>
            <p:ph idx="1"/>
          </p:nvPr>
        </p:nvSpPr>
        <p:spPr>
          <a:xfrm>
            <a:off x="1981200" y="1447801"/>
            <a:ext cx="8229600" cy="4389437"/>
          </a:xfrm>
        </p:spPr>
        <p:txBody>
          <a:bodyPr>
            <a:normAutofit fontScale="85000" lnSpcReduction="10000"/>
          </a:bodyPr>
          <a:lstStyle/>
          <a:p>
            <a:pPr eaLnBrk="1" hangingPunct="1"/>
            <a:r>
              <a:rPr lang="en-IE" altLang="en-US"/>
              <a:t>Class Mentors teach their specific class group. As a result, they become very familiar with their students. They provide a link between students and the Year Head and constantly provide </a:t>
            </a:r>
            <a:r>
              <a:rPr lang="en-IE" altLang="en-US" b="1"/>
              <a:t>additional support </a:t>
            </a:r>
            <a:r>
              <a:rPr lang="en-IE" altLang="en-US"/>
              <a:t>and </a:t>
            </a:r>
            <a:r>
              <a:rPr lang="en-IE" altLang="en-US" b="1"/>
              <a:t>guidance</a:t>
            </a:r>
            <a:r>
              <a:rPr lang="en-IE" altLang="en-US"/>
              <a:t> to students. </a:t>
            </a:r>
            <a:endParaRPr lang="en-US" altLang="en-US"/>
          </a:p>
          <a:p>
            <a:pPr>
              <a:tabLst>
                <a:tab pos="3771900" algn="l"/>
                <a:tab pos="4657725" algn="r"/>
              </a:tabLst>
            </a:pPr>
            <a:r>
              <a:rPr lang="fr-FR">
                <a:cs typeface="Times New Roman"/>
              </a:rPr>
              <a:t>4A  Ms. Marie </a:t>
            </a:r>
            <a:r>
              <a:rPr lang="fr-FR" err="1">
                <a:cs typeface="Times New Roman"/>
              </a:rPr>
              <a:t>D’Arcy</a:t>
            </a:r>
            <a:r>
              <a:rPr lang="fr-FR">
                <a:cs typeface="Times New Roman"/>
              </a:rPr>
              <a:t>, Ms. Hannah Costello </a:t>
            </a:r>
          </a:p>
          <a:p>
            <a:pPr>
              <a:tabLst>
                <a:tab pos="3771900" algn="l"/>
                <a:tab pos="4657725" algn="r"/>
              </a:tabLst>
            </a:pPr>
            <a:r>
              <a:rPr lang="fr-FR">
                <a:cs typeface="Times New Roman"/>
              </a:rPr>
              <a:t>4B  Ms. </a:t>
            </a:r>
            <a:r>
              <a:rPr lang="fr-FR" err="1">
                <a:cs typeface="Times New Roman"/>
              </a:rPr>
              <a:t>Mairead</a:t>
            </a:r>
            <a:r>
              <a:rPr lang="fr-FR">
                <a:cs typeface="Times New Roman"/>
              </a:rPr>
              <a:t> Maxwell, Mr. Peter Dillon </a:t>
            </a:r>
          </a:p>
          <a:p>
            <a:pPr>
              <a:tabLst>
                <a:tab pos="3771900" algn="l"/>
                <a:tab pos="4657725" algn="r"/>
              </a:tabLst>
            </a:pPr>
            <a:r>
              <a:rPr lang="fr-FR">
                <a:cs typeface="Times New Roman"/>
              </a:rPr>
              <a:t>4C  Mr. Darren O </a:t>
            </a:r>
            <a:r>
              <a:rPr lang="fr-FR" err="1">
                <a:cs typeface="Times New Roman"/>
              </a:rPr>
              <a:t>Connell</a:t>
            </a:r>
            <a:r>
              <a:rPr lang="fr-FR">
                <a:cs typeface="Times New Roman"/>
              </a:rPr>
              <a:t>, Ms. Laura Allen</a:t>
            </a:r>
            <a:endParaRPr lang="fr-FR"/>
          </a:p>
          <a:p>
            <a:pPr>
              <a:tabLst>
                <a:tab pos="3771900" algn="l"/>
                <a:tab pos="4657725" algn="r"/>
              </a:tabLst>
            </a:pPr>
            <a:r>
              <a:rPr lang="fr-FR">
                <a:cs typeface="Times New Roman"/>
              </a:rPr>
              <a:t>4D  Ms. Trudy Carroll, Ms. Laura </a:t>
            </a:r>
            <a:r>
              <a:rPr lang="fr-FR" err="1">
                <a:cs typeface="Times New Roman"/>
              </a:rPr>
              <a:t>Mahoney</a:t>
            </a:r>
            <a:endParaRPr lang="fr-FR" err="1"/>
          </a:p>
          <a:p>
            <a:pPr>
              <a:tabLst>
                <a:tab pos="3771900" algn="l"/>
                <a:tab pos="4657725" algn="r"/>
              </a:tabLst>
            </a:pPr>
            <a:endParaRPr lang="fr-FR">
              <a:ea typeface="Times New Roman" panose="02020603050405020304" pitchFamily="18" charset="0"/>
            </a:endParaRPr>
          </a:p>
          <a:p>
            <a:pPr>
              <a:tabLst>
                <a:tab pos="3771900" algn="l"/>
                <a:tab pos="4657725" algn="r"/>
              </a:tabLst>
            </a:pPr>
            <a:r>
              <a:rPr lang="en-US" altLang="en-US" b="1"/>
              <a:t>All staff email addresses can be found on the school website – we request where possible to keep emails to working hours 8am – 4pm</a:t>
            </a:r>
            <a:r>
              <a:rPr lang="en-US" altLang="en-US" sz="2400" b="1">
                <a:latin typeface="Times New Roman" panose="02020603050405020304" pitchFamily="18" charset="0"/>
              </a:rPr>
              <a:t>. </a:t>
            </a:r>
            <a:endParaRPr lang="en-US" altLang="en-US" b="1"/>
          </a:p>
        </p:txBody>
      </p:sp>
    </p:spTree>
    <p:extLst>
      <p:ext uri="{BB962C8B-B14F-4D97-AF65-F5344CB8AC3E}">
        <p14:creationId xmlns:p14="http://schemas.microsoft.com/office/powerpoint/2010/main" val="2160925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133600" y="609600"/>
            <a:ext cx="8229600" cy="742950"/>
          </a:xfrm>
        </p:spPr>
        <p:txBody>
          <a:bodyPr/>
          <a:lstStyle/>
          <a:p>
            <a:pPr algn="ctr" eaLnBrk="1" hangingPunct="1"/>
            <a:r>
              <a:rPr lang="en-US" altLang="en-US"/>
              <a:t>Attendance and Punctuality</a:t>
            </a:r>
          </a:p>
        </p:txBody>
      </p:sp>
      <p:sp>
        <p:nvSpPr>
          <p:cNvPr id="21507" name="Rectangle 3"/>
          <p:cNvSpPr>
            <a:spLocks noGrp="1" noRot="1" noChangeArrowheads="1"/>
          </p:cNvSpPr>
          <p:nvPr>
            <p:ph idx="1"/>
          </p:nvPr>
        </p:nvSpPr>
        <p:spPr>
          <a:xfrm>
            <a:off x="1905000" y="1447800"/>
            <a:ext cx="8382000" cy="4876800"/>
          </a:xfrm>
        </p:spPr>
        <p:txBody>
          <a:bodyPr>
            <a:normAutofit fontScale="92500" lnSpcReduction="10000"/>
          </a:bodyPr>
          <a:lstStyle/>
          <a:p>
            <a:pPr eaLnBrk="1" hangingPunct="1"/>
            <a:r>
              <a:rPr lang="en-US" altLang="en-US" b="1"/>
              <a:t>Attendance </a:t>
            </a:r>
            <a:r>
              <a:rPr lang="en-US" altLang="en-US"/>
              <a:t>is key to success in school. Please </a:t>
            </a:r>
            <a:r>
              <a:rPr lang="en-US" altLang="en-US" b="1"/>
              <a:t>encourage</a:t>
            </a:r>
            <a:r>
              <a:rPr lang="en-US" altLang="en-US"/>
              <a:t> this with your children. </a:t>
            </a:r>
          </a:p>
          <a:p>
            <a:pPr eaLnBrk="1" hangingPunct="1"/>
            <a:r>
              <a:rPr lang="en-US" altLang="en-US"/>
              <a:t>When absent – find out what was covered in class and complete – Use </a:t>
            </a:r>
            <a:r>
              <a:rPr lang="en-US" altLang="en-US" b="1"/>
              <a:t>Teams/Homework Buddy.</a:t>
            </a:r>
            <a:endParaRPr lang="en-US" altLang="en-US"/>
          </a:p>
          <a:p>
            <a:pPr eaLnBrk="1" hangingPunct="1"/>
            <a:r>
              <a:rPr lang="en-US" altLang="en-US"/>
              <a:t>A note explaining absence/late must be sent in to the school via </a:t>
            </a:r>
            <a:r>
              <a:rPr lang="en-US" altLang="en-US" err="1"/>
              <a:t>Vsware</a:t>
            </a:r>
            <a:r>
              <a:rPr lang="en-US" altLang="en-US" b="1"/>
              <a:t> </a:t>
            </a:r>
            <a:r>
              <a:rPr lang="en-US" altLang="en-US"/>
              <a:t>. Please be mindful of category of comment. Sign out if leaving the school during the day. Late if arriving late.</a:t>
            </a:r>
          </a:p>
          <a:p>
            <a:pPr eaLnBrk="1" hangingPunct="1"/>
            <a:r>
              <a:rPr lang="en-US" altLang="en-US"/>
              <a:t>TUSLA – over 20 days absent.</a:t>
            </a:r>
          </a:p>
          <a:p>
            <a:pPr eaLnBrk="1" hangingPunct="1"/>
            <a:r>
              <a:rPr lang="en-US" altLang="en-US"/>
              <a:t>Medical certificate or reason given if possible</a:t>
            </a:r>
          </a:p>
          <a:p>
            <a:pPr eaLnBrk="1" hangingPunct="1"/>
            <a:r>
              <a:rPr lang="en-US" altLang="en-US"/>
              <a:t>Records of each month in Journal</a:t>
            </a:r>
          </a:p>
          <a:p>
            <a:pPr eaLnBrk="1" hangingPunct="1">
              <a:buFont typeface="Wingdings 2" charset="0"/>
              <a:buNone/>
            </a:pPr>
            <a:r>
              <a:rPr lang="en-IE" altLang="en-US"/>
              <a:t> </a:t>
            </a:r>
            <a:endParaRPr lang="en-US" altLang="en-US"/>
          </a:p>
        </p:txBody>
      </p:sp>
    </p:spTree>
    <p:extLst>
      <p:ext uri="{BB962C8B-B14F-4D97-AF65-F5344CB8AC3E}">
        <p14:creationId xmlns:p14="http://schemas.microsoft.com/office/powerpoint/2010/main" val="4065978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2133600" y="609600"/>
            <a:ext cx="8229600" cy="742950"/>
          </a:xfrm>
        </p:spPr>
        <p:txBody>
          <a:bodyPr/>
          <a:lstStyle/>
          <a:p>
            <a:pPr algn="ctr" eaLnBrk="1" hangingPunct="1"/>
            <a:r>
              <a:rPr lang="en-US" altLang="en-US"/>
              <a:t>Attendance and Punctuality</a:t>
            </a:r>
          </a:p>
        </p:txBody>
      </p:sp>
      <p:sp>
        <p:nvSpPr>
          <p:cNvPr id="21507" name="Rectangle 3"/>
          <p:cNvSpPr>
            <a:spLocks noGrp="1" noRot="1" noChangeArrowheads="1"/>
          </p:cNvSpPr>
          <p:nvPr>
            <p:ph idx="1"/>
          </p:nvPr>
        </p:nvSpPr>
        <p:spPr>
          <a:xfrm>
            <a:off x="1905000" y="1447800"/>
            <a:ext cx="8382000" cy="4876800"/>
          </a:xfrm>
        </p:spPr>
        <p:txBody>
          <a:bodyPr>
            <a:normAutofit lnSpcReduction="10000"/>
          </a:bodyPr>
          <a:lstStyle/>
          <a:p>
            <a:pPr eaLnBrk="1" hangingPunct="1">
              <a:buFont typeface="Wingdings 2" charset="0"/>
              <a:buNone/>
            </a:pPr>
            <a:r>
              <a:rPr lang="en-IE" altLang="en-US">
                <a:solidFill>
                  <a:schemeClr val="tx2"/>
                </a:solidFill>
              </a:rPr>
              <a:t>Arriving Late or Leaving Early</a:t>
            </a:r>
          </a:p>
          <a:p>
            <a:pPr eaLnBrk="1" hangingPunct="1"/>
            <a:r>
              <a:rPr lang="en-IE" altLang="en-US"/>
              <a:t>If a student arrives late or is signing out early, a </a:t>
            </a:r>
            <a:r>
              <a:rPr lang="en-IE" altLang="en-US" b="1"/>
              <a:t>reason </a:t>
            </a:r>
            <a:r>
              <a:rPr lang="en-IE" altLang="en-US"/>
              <a:t>must be </a:t>
            </a:r>
            <a:r>
              <a:rPr lang="en-IE" altLang="en-US" b="1"/>
              <a:t>submitted via </a:t>
            </a:r>
            <a:r>
              <a:rPr lang="en-IE" altLang="en-US" b="1" err="1"/>
              <a:t>Vsware</a:t>
            </a:r>
            <a:r>
              <a:rPr lang="en-IE" altLang="en-US"/>
              <a:t>. This will inform the Year Head and Secretary, who can update the records system. </a:t>
            </a:r>
          </a:p>
          <a:p>
            <a:pPr marL="0" indent="0">
              <a:buNone/>
            </a:pPr>
            <a:r>
              <a:rPr lang="en-IE" altLang="en-US">
                <a:solidFill>
                  <a:schemeClr val="tx2"/>
                </a:solidFill>
              </a:rPr>
              <a:t>The School App </a:t>
            </a:r>
          </a:p>
          <a:p>
            <a:pPr marL="0" indent="0">
              <a:buNone/>
            </a:pPr>
            <a:r>
              <a:rPr lang="en-IE" altLang="en-US"/>
              <a:t>Parents should have received a text as a link to </a:t>
            </a:r>
            <a:r>
              <a:rPr lang="en-IE" altLang="en-US" err="1"/>
              <a:t>Vsware</a:t>
            </a:r>
            <a:r>
              <a:rPr lang="en-IE" altLang="en-US"/>
              <a:t>. Download the app to make access easy. </a:t>
            </a:r>
          </a:p>
          <a:p>
            <a:pPr eaLnBrk="1" hangingPunct="1"/>
            <a:r>
              <a:rPr lang="en-IE" altLang="en-US" b="1"/>
              <a:t>Absent/ late/ sign out notes are approved</a:t>
            </a:r>
            <a:r>
              <a:rPr lang="en-IE" altLang="en-US"/>
              <a:t> at the year heads earliest convenience.</a:t>
            </a:r>
          </a:p>
          <a:p>
            <a:pPr eaLnBrk="1" hangingPunct="1"/>
            <a:r>
              <a:rPr lang="en-IE" altLang="en-US" err="1"/>
              <a:t>Vsware</a:t>
            </a:r>
            <a:r>
              <a:rPr lang="en-IE" altLang="en-US"/>
              <a:t> updates once approved. </a:t>
            </a:r>
          </a:p>
        </p:txBody>
      </p:sp>
    </p:spTree>
    <p:extLst>
      <p:ext uri="{BB962C8B-B14F-4D97-AF65-F5344CB8AC3E}">
        <p14:creationId xmlns:p14="http://schemas.microsoft.com/office/powerpoint/2010/main" val="2395906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E3AD-71B7-A989-B004-042D4AD843AC}"/>
              </a:ext>
            </a:extLst>
          </p:cNvPr>
          <p:cNvSpPr>
            <a:spLocks noGrp="1"/>
          </p:cNvSpPr>
          <p:nvPr>
            <p:ph type="title"/>
          </p:nvPr>
        </p:nvSpPr>
        <p:spPr/>
        <p:txBody>
          <a:bodyPr>
            <a:normAutofit fontScale="90000"/>
          </a:bodyPr>
          <a:lstStyle/>
          <a:p>
            <a:r>
              <a:rPr lang="en-US">
                <a:cs typeface="Calibri"/>
              </a:rPr>
              <a:t>Website</a:t>
            </a:r>
            <a:endParaRPr lang="en-US"/>
          </a:p>
        </p:txBody>
      </p:sp>
      <p:sp>
        <p:nvSpPr>
          <p:cNvPr id="3" name="Content Placeholder 2">
            <a:extLst>
              <a:ext uri="{FF2B5EF4-FFF2-40B4-BE49-F238E27FC236}">
                <a16:creationId xmlns:a16="http://schemas.microsoft.com/office/drawing/2014/main" id="{73B9DC7A-9F87-64C6-94E5-569C6935FB55}"/>
              </a:ext>
            </a:extLst>
          </p:cNvPr>
          <p:cNvSpPr>
            <a:spLocks noGrp="1"/>
          </p:cNvSpPr>
          <p:nvPr>
            <p:ph idx="1"/>
          </p:nvPr>
        </p:nvSpPr>
        <p:spPr/>
        <p:txBody>
          <a:bodyPr/>
          <a:lstStyle/>
          <a:p>
            <a:r>
              <a:rPr lang="en-US"/>
              <a:t>Our website is being updated and you will be able to find presentations.</a:t>
            </a:r>
          </a:p>
          <a:p>
            <a:r>
              <a:rPr lang="en-US"/>
              <a:t>Link to Survey that we would like you to complete on </a:t>
            </a:r>
            <a:r>
              <a:rPr lang="en-US" b="1" i="1"/>
              <a:t>Reviewing Inclusive and Special Ed</a:t>
            </a:r>
            <a:r>
              <a:rPr lang="en-US"/>
              <a:t>.</a:t>
            </a:r>
          </a:p>
          <a:p>
            <a:r>
              <a:rPr lang="en-US" err="1"/>
              <a:t>Bí</a:t>
            </a:r>
            <a:r>
              <a:rPr lang="en-US"/>
              <a:t> </a:t>
            </a:r>
            <a:r>
              <a:rPr lang="en-US" err="1"/>
              <a:t>Cinealta</a:t>
            </a:r>
            <a:r>
              <a:rPr lang="en-US"/>
              <a:t> – Anti Bullying Guidelines and documents. Your input will be required to compete our new policy.</a:t>
            </a:r>
          </a:p>
          <a:p>
            <a:endParaRPr lang="en-US"/>
          </a:p>
          <a:p>
            <a:r>
              <a:rPr lang="en-US"/>
              <a:t>Other surveys throughout the year and parental voice is very important to us.</a:t>
            </a:r>
          </a:p>
          <a:p>
            <a:endParaRPr lang="en-US"/>
          </a:p>
        </p:txBody>
      </p:sp>
    </p:spTree>
    <p:extLst>
      <p:ext uri="{BB962C8B-B14F-4D97-AF65-F5344CB8AC3E}">
        <p14:creationId xmlns:p14="http://schemas.microsoft.com/office/powerpoint/2010/main" val="8745446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0" y="428187"/>
            <a:ext cx="8850630" cy="629285"/>
          </a:xfrm>
        </p:spPr>
        <p:txBody>
          <a:bodyPr>
            <a:normAutofit fontScale="90000"/>
          </a:bodyPr>
          <a:lstStyle/>
          <a:p>
            <a:pPr algn="ctr" eaLnBrk="1" hangingPunct="1"/>
            <a:r>
              <a:rPr lang="en-US" altLang="en-US"/>
              <a:t>Student Supports</a:t>
            </a:r>
          </a:p>
        </p:txBody>
      </p:sp>
      <p:sp>
        <p:nvSpPr>
          <p:cNvPr id="16387" name="Rectangle 3"/>
          <p:cNvSpPr>
            <a:spLocks noGrp="1" noRot="1" noChangeArrowheads="1"/>
          </p:cNvSpPr>
          <p:nvPr>
            <p:ph idx="1"/>
          </p:nvPr>
        </p:nvSpPr>
        <p:spPr/>
        <p:txBody>
          <a:bodyPr>
            <a:normAutofit fontScale="92500" lnSpcReduction="10000"/>
          </a:bodyPr>
          <a:lstStyle/>
          <a:p>
            <a:pPr eaLnBrk="1" hangingPunct="1"/>
            <a:r>
              <a:rPr lang="en-US" altLang="en-US"/>
              <a:t>Year Head </a:t>
            </a:r>
          </a:p>
          <a:p>
            <a:pPr eaLnBrk="1" hangingPunct="1"/>
            <a:r>
              <a:rPr lang="en-US" altLang="en-US"/>
              <a:t>Mentor</a:t>
            </a:r>
          </a:p>
          <a:p>
            <a:pPr eaLnBrk="1" hangingPunct="1"/>
            <a:r>
              <a:rPr lang="en-US" altLang="en-US"/>
              <a:t>Any class Teacher</a:t>
            </a:r>
          </a:p>
          <a:p>
            <a:pPr eaLnBrk="1" hangingPunct="1"/>
            <a:r>
              <a:rPr lang="en-US" altLang="en-US"/>
              <a:t>Principal and Deputy Principal</a:t>
            </a:r>
          </a:p>
          <a:p>
            <a:pPr eaLnBrk="1" hangingPunct="1"/>
            <a:r>
              <a:rPr lang="en-US" altLang="en-US"/>
              <a:t>Student Support Team</a:t>
            </a:r>
          </a:p>
          <a:p>
            <a:pPr eaLnBrk="1" hangingPunct="1"/>
            <a:r>
              <a:rPr lang="en-US" altLang="en-US" err="1"/>
              <a:t>Cairde</a:t>
            </a:r>
            <a:endParaRPr lang="en-US" altLang="en-US"/>
          </a:p>
          <a:p>
            <a:r>
              <a:rPr lang="en-US" altLang="en-US"/>
              <a:t>Student Council</a:t>
            </a:r>
          </a:p>
          <a:p>
            <a:pPr eaLnBrk="1" hangingPunct="1"/>
            <a:r>
              <a:rPr lang="en-US" altLang="en-US"/>
              <a:t>Homework Club</a:t>
            </a:r>
          </a:p>
          <a:p>
            <a:pPr eaLnBrk="1" hangingPunct="1"/>
            <a:r>
              <a:rPr lang="en-US" altLang="en-US"/>
              <a:t>SEN Department</a:t>
            </a:r>
          </a:p>
          <a:p>
            <a:pPr eaLnBrk="1" hangingPunct="1"/>
            <a:r>
              <a:rPr lang="en-US" altLang="en-US"/>
              <a:t>Guidance Counsellors</a:t>
            </a:r>
          </a:p>
        </p:txBody>
      </p:sp>
    </p:spTree>
    <p:extLst>
      <p:ext uri="{BB962C8B-B14F-4D97-AF65-F5344CB8AC3E}">
        <p14:creationId xmlns:p14="http://schemas.microsoft.com/office/powerpoint/2010/main" val="39322322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981200" y="381000"/>
            <a:ext cx="8229600" cy="914400"/>
          </a:xfrm>
        </p:spPr>
        <p:txBody>
          <a:bodyPr/>
          <a:lstStyle/>
          <a:p>
            <a:pPr algn="ctr" eaLnBrk="1" hangingPunct="1"/>
            <a:r>
              <a:rPr lang="en-US" altLang="en-US"/>
              <a:t>Uniform</a:t>
            </a:r>
          </a:p>
        </p:txBody>
      </p:sp>
      <p:sp>
        <p:nvSpPr>
          <p:cNvPr id="22531" name="Rectangle 3"/>
          <p:cNvSpPr>
            <a:spLocks noGrp="1" noRot="1" noChangeArrowheads="1"/>
          </p:cNvSpPr>
          <p:nvPr>
            <p:ph idx="1"/>
          </p:nvPr>
        </p:nvSpPr>
        <p:spPr>
          <a:xfrm>
            <a:off x="1828800" y="1294196"/>
            <a:ext cx="8229600" cy="5021926"/>
          </a:xfrm>
        </p:spPr>
        <p:txBody>
          <a:bodyPr>
            <a:normAutofit lnSpcReduction="10000"/>
          </a:bodyPr>
          <a:lstStyle/>
          <a:p>
            <a:pPr eaLnBrk="1" hangingPunct="1"/>
            <a:r>
              <a:rPr lang="en-US" altLang="en-US" b="1"/>
              <a:t>Must be worn everyday </a:t>
            </a:r>
            <a:r>
              <a:rPr lang="en-US" altLang="en-US"/>
              <a:t>with exception of PE day.</a:t>
            </a:r>
          </a:p>
          <a:p>
            <a:pPr eaLnBrk="1" hangingPunct="1"/>
            <a:r>
              <a:rPr lang="en-US" altLang="en-US" b="1"/>
              <a:t>PE uniform </a:t>
            </a:r>
            <a:r>
              <a:rPr lang="en-US" altLang="en-US"/>
              <a:t>must be worn for PE.</a:t>
            </a:r>
          </a:p>
          <a:p>
            <a:pPr eaLnBrk="1" hangingPunct="1"/>
            <a:r>
              <a:rPr lang="en-US" altLang="en-US"/>
              <a:t>T- Shirts worn under uniform must </a:t>
            </a:r>
            <a:r>
              <a:rPr lang="en-US" altLang="en-US" b="1"/>
              <a:t>be white</a:t>
            </a:r>
            <a:r>
              <a:rPr lang="en-US" altLang="en-US"/>
              <a:t> with no collar. </a:t>
            </a:r>
            <a:endParaRPr lang="en-IE" altLang="en-US"/>
          </a:p>
          <a:p>
            <a:pPr eaLnBrk="1" hangingPunct="1"/>
            <a:r>
              <a:rPr lang="en-IE" altLang="en-US"/>
              <a:t>Girls Trousers – Hunter Brand  or similar. 63 style not uniform.</a:t>
            </a:r>
          </a:p>
          <a:p>
            <a:pPr eaLnBrk="1" hangingPunct="1"/>
            <a:r>
              <a:rPr lang="en-IE" altLang="en-US"/>
              <a:t>Skirts </a:t>
            </a:r>
            <a:r>
              <a:rPr lang="en-IE" altLang="en-US" b="1"/>
              <a:t>must not </a:t>
            </a:r>
            <a:r>
              <a:rPr lang="en-IE" altLang="en-US"/>
              <a:t>be shortened – worn </a:t>
            </a:r>
            <a:r>
              <a:rPr lang="en-IE" altLang="en-US" b="1"/>
              <a:t>below</a:t>
            </a:r>
            <a:r>
              <a:rPr lang="en-IE" altLang="en-US"/>
              <a:t> the knee.</a:t>
            </a:r>
          </a:p>
          <a:p>
            <a:pPr eaLnBrk="1" hangingPunct="1"/>
            <a:r>
              <a:rPr lang="en-IE" altLang="en-US"/>
              <a:t>Footwear – Black or brown shoes or boots. Black runners allowed – Completely Black(no visible logos).</a:t>
            </a:r>
          </a:p>
          <a:p>
            <a:pPr eaLnBrk="1" hangingPunct="1"/>
            <a:r>
              <a:rPr lang="en-IE" altLang="en-US"/>
              <a:t>School Jacket. This is the best option as it can be worn both inside and outside the school building. </a:t>
            </a:r>
          </a:p>
          <a:p>
            <a:pPr marL="0" indent="0">
              <a:buNone/>
            </a:pPr>
            <a:endParaRPr lang="en-IE" altLang="en-US"/>
          </a:p>
          <a:p>
            <a:pPr eaLnBrk="1" hangingPunct="1"/>
            <a:endParaRPr lang="en-US" altLang="en-US"/>
          </a:p>
        </p:txBody>
      </p:sp>
    </p:spTree>
    <p:extLst>
      <p:ext uri="{BB962C8B-B14F-4D97-AF65-F5344CB8AC3E}">
        <p14:creationId xmlns:p14="http://schemas.microsoft.com/office/powerpoint/2010/main" val="2237959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349062" y="273926"/>
            <a:ext cx="8229600" cy="971550"/>
          </a:xfrm>
        </p:spPr>
        <p:txBody>
          <a:bodyPr/>
          <a:lstStyle/>
          <a:p>
            <a:pPr eaLnBrk="1" hangingPunct="1"/>
            <a:r>
              <a:rPr lang="en-IE" altLang="en-US"/>
              <a:t>Code of Behaviour –Journal</a:t>
            </a:r>
          </a:p>
        </p:txBody>
      </p:sp>
      <p:sp>
        <p:nvSpPr>
          <p:cNvPr id="24579" name="Content Placeholder 2"/>
          <p:cNvSpPr>
            <a:spLocks noGrp="1"/>
          </p:cNvSpPr>
          <p:nvPr>
            <p:ph idx="1"/>
          </p:nvPr>
        </p:nvSpPr>
        <p:spPr>
          <a:xfrm>
            <a:off x="2057400" y="1752600"/>
            <a:ext cx="8229600" cy="3733800"/>
          </a:xfrm>
        </p:spPr>
        <p:txBody>
          <a:bodyPr>
            <a:normAutofit fontScale="92500"/>
          </a:bodyPr>
          <a:lstStyle/>
          <a:p>
            <a:pPr eaLnBrk="1" hangingPunct="1"/>
            <a:r>
              <a:rPr lang="en-IE" altLang="en-US"/>
              <a:t>In place to allow all members of the school community to fulfil their roles. Negative behaviour has an impact on Teaching and Learning and will not be tolerated. </a:t>
            </a:r>
          </a:p>
          <a:p>
            <a:pPr eaLnBrk="1" hangingPunct="1"/>
            <a:endParaRPr lang="en-IE" altLang="en-US"/>
          </a:p>
          <a:p>
            <a:pPr eaLnBrk="1" hangingPunct="1">
              <a:buFont typeface="Wingdings 2" charset="0"/>
              <a:buNone/>
            </a:pPr>
            <a:r>
              <a:rPr lang="en-IE" altLang="en-US" b="1">
                <a:solidFill>
                  <a:srgbClr val="7030A0"/>
                </a:solidFill>
              </a:rPr>
              <a:t>	</a:t>
            </a:r>
            <a:r>
              <a:rPr lang="en-IE" altLang="en-US" sz="4000" b="1">
                <a:solidFill>
                  <a:srgbClr val="7030A0"/>
                </a:solidFill>
              </a:rPr>
              <a:t>Teaching – Learning - Respect</a:t>
            </a:r>
          </a:p>
          <a:p>
            <a:pPr eaLnBrk="1" hangingPunct="1"/>
            <a:endParaRPr lang="en-IE" altLang="en-US"/>
          </a:p>
          <a:p>
            <a:pPr eaLnBrk="1" hangingPunct="1"/>
            <a:r>
              <a:rPr lang="en-IE" altLang="en-US"/>
              <a:t>Charters – Highlighted in school journal. Become familiar with them. </a:t>
            </a:r>
          </a:p>
        </p:txBody>
      </p:sp>
    </p:spTree>
    <p:extLst>
      <p:ext uri="{BB962C8B-B14F-4D97-AF65-F5344CB8AC3E}">
        <p14:creationId xmlns:p14="http://schemas.microsoft.com/office/powerpoint/2010/main" val="203284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5848D-88CB-4CB2-8F75-E01E2EE07482}"/>
              </a:ext>
            </a:extLst>
          </p:cNvPr>
          <p:cNvSpPr>
            <a:spLocks noGrp="1"/>
          </p:cNvSpPr>
          <p:nvPr>
            <p:ph type="title"/>
          </p:nvPr>
        </p:nvSpPr>
        <p:spPr/>
        <p:txBody>
          <a:bodyPr>
            <a:normAutofit fontScale="90000"/>
          </a:bodyPr>
          <a:lstStyle/>
          <a:p>
            <a:r>
              <a:rPr lang="en-IE"/>
              <a:t>Charters</a:t>
            </a:r>
          </a:p>
        </p:txBody>
      </p:sp>
      <p:sp>
        <p:nvSpPr>
          <p:cNvPr id="3" name="Content Placeholder 2">
            <a:extLst>
              <a:ext uri="{FF2B5EF4-FFF2-40B4-BE49-F238E27FC236}">
                <a16:creationId xmlns:a16="http://schemas.microsoft.com/office/drawing/2014/main" id="{52F90E4B-545E-4644-BFC0-5B832C80C30B}"/>
              </a:ext>
            </a:extLst>
          </p:cNvPr>
          <p:cNvSpPr>
            <a:spLocks noGrp="1"/>
          </p:cNvSpPr>
          <p:nvPr>
            <p:ph idx="1"/>
          </p:nvPr>
        </p:nvSpPr>
        <p:spPr/>
        <p:txBody>
          <a:bodyPr/>
          <a:lstStyle/>
          <a:p>
            <a:r>
              <a:rPr lang="en-IE"/>
              <a:t>In the charter section you can view the rights and responsibilities of: </a:t>
            </a:r>
          </a:p>
          <a:p>
            <a:endParaRPr lang="en-IE"/>
          </a:p>
          <a:p>
            <a:r>
              <a:rPr lang="en-IE" b="1"/>
              <a:t>Students</a:t>
            </a:r>
          </a:p>
          <a:p>
            <a:r>
              <a:rPr lang="en-IE" b="1"/>
              <a:t>Staff</a:t>
            </a:r>
          </a:p>
          <a:p>
            <a:r>
              <a:rPr lang="en-IE" b="1"/>
              <a:t>Parents</a:t>
            </a:r>
          </a:p>
          <a:p>
            <a:endParaRPr lang="en-IE" b="1"/>
          </a:p>
          <a:p>
            <a:r>
              <a:rPr lang="en-IE" b="1"/>
              <a:t>Everyone works together for the betterment of the student. </a:t>
            </a:r>
          </a:p>
          <a:p>
            <a:pPr marL="0" indent="0">
              <a:buNone/>
            </a:pPr>
            <a:endParaRPr lang="en-IE" b="1"/>
          </a:p>
          <a:p>
            <a:pPr marL="0" indent="0">
              <a:buNone/>
            </a:pPr>
            <a:endParaRPr lang="en-IE" b="1"/>
          </a:p>
          <a:p>
            <a:endParaRPr lang="en-IE"/>
          </a:p>
          <a:p>
            <a:endParaRPr lang="en-IE"/>
          </a:p>
          <a:p>
            <a:endParaRPr lang="en-IE"/>
          </a:p>
        </p:txBody>
      </p:sp>
    </p:spTree>
    <p:extLst>
      <p:ext uri="{BB962C8B-B14F-4D97-AF65-F5344CB8AC3E}">
        <p14:creationId xmlns:p14="http://schemas.microsoft.com/office/powerpoint/2010/main" val="19660818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IE" altLang="en-US"/>
              <a:t>Positive Discipline</a:t>
            </a:r>
          </a:p>
        </p:txBody>
      </p:sp>
      <p:sp>
        <p:nvSpPr>
          <p:cNvPr id="31747" name="Content Placeholder 2"/>
          <p:cNvSpPr>
            <a:spLocks noGrp="1"/>
          </p:cNvSpPr>
          <p:nvPr>
            <p:ph idx="1"/>
          </p:nvPr>
        </p:nvSpPr>
        <p:spPr/>
        <p:txBody>
          <a:bodyPr/>
          <a:lstStyle/>
          <a:p>
            <a:pPr eaLnBrk="1" hangingPunct="1"/>
            <a:r>
              <a:rPr lang="en-IE" altLang="en-US"/>
              <a:t>Positive Comments </a:t>
            </a:r>
          </a:p>
          <a:p>
            <a:pPr eaLnBrk="1" hangingPunct="1"/>
            <a:endParaRPr lang="en-IE" altLang="en-US"/>
          </a:p>
          <a:p>
            <a:pPr eaLnBrk="1" hangingPunct="1"/>
            <a:r>
              <a:rPr lang="en-IE" altLang="en-US"/>
              <a:t>Catch students doing right</a:t>
            </a:r>
          </a:p>
          <a:p>
            <a:pPr eaLnBrk="1" hangingPunct="1"/>
            <a:endParaRPr lang="en-IE" altLang="en-US"/>
          </a:p>
          <a:p>
            <a:pPr eaLnBrk="1" hangingPunct="1"/>
            <a:r>
              <a:rPr lang="en-IE" altLang="en-US"/>
              <a:t>Praise, Thank you.</a:t>
            </a:r>
          </a:p>
          <a:p>
            <a:pPr eaLnBrk="1" hangingPunct="1"/>
            <a:endParaRPr lang="en-IE" altLang="en-US"/>
          </a:p>
          <a:p>
            <a:pPr eaLnBrk="1" hangingPunct="1"/>
            <a:r>
              <a:rPr lang="en-IE" altLang="en-US"/>
              <a:t>Reward good behaviour- words + positive comments.</a:t>
            </a:r>
          </a:p>
          <a:p>
            <a:pPr eaLnBrk="1" hangingPunct="1"/>
            <a:endParaRPr lang="en-IE" altLang="en-US"/>
          </a:p>
          <a:p>
            <a:pPr eaLnBrk="1" hangingPunct="1"/>
            <a:r>
              <a:rPr lang="en-IE" altLang="en-US"/>
              <a:t>Respect is a two way process.</a:t>
            </a:r>
          </a:p>
        </p:txBody>
      </p:sp>
    </p:spTree>
    <p:extLst>
      <p:ext uri="{BB962C8B-B14F-4D97-AF65-F5344CB8AC3E}">
        <p14:creationId xmlns:p14="http://schemas.microsoft.com/office/powerpoint/2010/main" val="12441208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286000" y="359980"/>
            <a:ext cx="8229600" cy="1143000"/>
          </a:xfrm>
        </p:spPr>
        <p:txBody>
          <a:bodyPr>
            <a:normAutofit fontScale="90000"/>
          </a:bodyPr>
          <a:lstStyle/>
          <a:p>
            <a:pPr eaLnBrk="1" hangingPunct="1"/>
            <a:r>
              <a:rPr lang="en-IE" altLang="en-US" sz="4800"/>
              <a:t>Implementing Code of Behaviour</a:t>
            </a:r>
          </a:p>
        </p:txBody>
      </p:sp>
      <p:sp>
        <p:nvSpPr>
          <p:cNvPr id="33795" name="Content Placeholder 2"/>
          <p:cNvSpPr>
            <a:spLocks noGrp="1"/>
          </p:cNvSpPr>
          <p:nvPr>
            <p:ph idx="1"/>
          </p:nvPr>
        </p:nvSpPr>
        <p:spPr>
          <a:xfrm>
            <a:off x="1905000" y="1600201"/>
            <a:ext cx="8305800" cy="4389437"/>
          </a:xfrm>
        </p:spPr>
        <p:txBody>
          <a:bodyPr/>
          <a:lstStyle/>
          <a:p>
            <a:pPr marL="393700" lvl="1" indent="0">
              <a:buNone/>
            </a:pPr>
            <a:r>
              <a:rPr lang="en-IE" altLang="en-US"/>
              <a:t>Listed are the steps in which negative behaviour is treated. </a:t>
            </a:r>
          </a:p>
          <a:p>
            <a:pPr marL="639445" lvl="1" indent="-245745"/>
            <a:r>
              <a:rPr lang="en-IE" altLang="en-US" b="1"/>
              <a:t>Class Teacher</a:t>
            </a:r>
          </a:p>
          <a:p>
            <a:pPr marL="639445" lvl="1" indent="-245745"/>
            <a:r>
              <a:rPr lang="en-IE" altLang="en-US" b="1"/>
              <a:t>Year Head</a:t>
            </a:r>
          </a:p>
          <a:p>
            <a:pPr marL="639445" lvl="1" indent="-245745"/>
            <a:r>
              <a:rPr lang="en-IE" altLang="en-US" b="1"/>
              <a:t>Deputy Principal</a:t>
            </a:r>
          </a:p>
          <a:p>
            <a:pPr marL="639445" lvl="1" indent="-245745"/>
            <a:r>
              <a:rPr lang="en-IE" altLang="en-US" b="1"/>
              <a:t>Principal</a:t>
            </a:r>
          </a:p>
          <a:p>
            <a:pPr marL="639445" lvl="1" indent="-245745"/>
            <a:r>
              <a:rPr lang="en-IE" altLang="en-US" b="1"/>
              <a:t>Board of Management</a:t>
            </a:r>
            <a:endParaRPr lang="en-IE" altLang="en-US"/>
          </a:p>
          <a:p>
            <a:pPr eaLnBrk="1" hangingPunct="1"/>
            <a:r>
              <a:rPr lang="en-IE" altLang="en-US" sz="2400"/>
              <a:t>Parents informed – </a:t>
            </a:r>
            <a:r>
              <a:rPr lang="en-IE" altLang="en-US" sz="2400" err="1"/>
              <a:t>VSware</a:t>
            </a:r>
            <a:r>
              <a:rPr lang="en-IE" altLang="en-US" sz="2400"/>
              <a:t>, Journal, Phone, Letter, Email. See page 39(a) of journal</a:t>
            </a:r>
          </a:p>
          <a:p>
            <a:r>
              <a:rPr lang="en-IE" altLang="en-US" sz="2400"/>
              <a:t> </a:t>
            </a:r>
            <a:r>
              <a:rPr lang="en-IE" altLang="en-US" sz="2400" b="1"/>
              <a:t>Please monitor </a:t>
            </a:r>
            <a:r>
              <a:rPr lang="en-IE" altLang="en-US" sz="2400" b="1" err="1"/>
              <a:t>VSware</a:t>
            </a:r>
            <a:r>
              <a:rPr lang="en-IE" altLang="en-US" sz="2400" b="1"/>
              <a:t> to see students behaviour.  </a:t>
            </a:r>
            <a:endParaRPr lang="en-IE"/>
          </a:p>
          <a:p>
            <a:pPr eaLnBrk="1" hangingPunct="1"/>
            <a:r>
              <a:rPr lang="en-IE" altLang="en-US" sz="2400"/>
              <a:t>Parents are our partners in this process. </a:t>
            </a:r>
          </a:p>
        </p:txBody>
      </p:sp>
    </p:spTree>
    <p:extLst>
      <p:ext uri="{BB962C8B-B14F-4D97-AF65-F5344CB8AC3E}">
        <p14:creationId xmlns:p14="http://schemas.microsoft.com/office/powerpoint/2010/main" val="41648103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81200" y="381000"/>
            <a:ext cx="8229600" cy="914400"/>
          </a:xfrm>
        </p:spPr>
        <p:txBody>
          <a:bodyPr/>
          <a:lstStyle/>
          <a:p>
            <a:pPr eaLnBrk="1" hangingPunct="1"/>
            <a:r>
              <a:rPr lang="en-IE" altLang="en-US"/>
              <a:t>Anti – Bullying Policy</a:t>
            </a:r>
          </a:p>
        </p:txBody>
      </p:sp>
      <p:sp>
        <p:nvSpPr>
          <p:cNvPr id="37891" name="Content Placeholder 2"/>
          <p:cNvSpPr>
            <a:spLocks noGrp="1"/>
          </p:cNvSpPr>
          <p:nvPr>
            <p:ph idx="1"/>
          </p:nvPr>
        </p:nvSpPr>
        <p:spPr>
          <a:xfrm>
            <a:off x="1981200" y="1524001"/>
            <a:ext cx="8229600" cy="4800600"/>
          </a:xfrm>
        </p:spPr>
        <p:txBody>
          <a:bodyPr>
            <a:normAutofit lnSpcReduction="10000"/>
          </a:bodyPr>
          <a:lstStyle/>
          <a:p>
            <a:pPr eaLnBrk="1" hangingPunct="1"/>
            <a:r>
              <a:rPr lang="en-IE" altLang="en-US"/>
              <a:t>Detailed information on the following can be found in the students journal or on the school website </a:t>
            </a:r>
            <a:r>
              <a:rPr lang="en-IE" altLang="en-US">
                <a:hlinkClick r:id="rId3"/>
              </a:rPr>
              <a:t>www.borrisokanecc.ie</a:t>
            </a:r>
            <a:endParaRPr lang="en-IE" altLang="en-US"/>
          </a:p>
          <a:p>
            <a:pPr eaLnBrk="1" hangingPunct="1"/>
            <a:r>
              <a:rPr lang="en-IE" altLang="en-US"/>
              <a:t>Tell someone – </a:t>
            </a:r>
            <a:r>
              <a:rPr lang="en-IE" altLang="en-US" b="1"/>
              <a:t>No innocent bystanders! </a:t>
            </a:r>
            <a:endParaRPr lang="en-IE" altLang="en-US"/>
          </a:p>
          <a:p>
            <a:pPr eaLnBrk="1" hangingPunct="1"/>
            <a:r>
              <a:rPr lang="en-IE" altLang="en-US"/>
              <a:t>‘Morning Notes’ system – find out information Mobile phones – Social Network Sites e.g. Facebook, Snapchat, Instagram, TikTok etc. </a:t>
            </a:r>
            <a:r>
              <a:rPr lang="en-IE" altLang="en-US" b="1"/>
              <a:t>Please monitor </a:t>
            </a:r>
            <a:r>
              <a:rPr lang="en-IE" altLang="en-US"/>
              <a:t>from home. </a:t>
            </a:r>
          </a:p>
          <a:p>
            <a:pPr eaLnBrk="1" hangingPunct="1"/>
            <a:r>
              <a:rPr lang="en-IE" altLang="en-US"/>
              <a:t>Monitor children and talk to them. Any concerns, please contact us. </a:t>
            </a:r>
          </a:p>
          <a:p>
            <a:pPr eaLnBrk="1" hangingPunct="1"/>
            <a:r>
              <a:rPr lang="en-IE" altLang="en-US"/>
              <a:t>If something happens, screenshot it, don’t engage and tell someone about it. </a:t>
            </a:r>
          </a:p>
          <a:p>
            <a:pPr eaLnBrk="1" hangingPunct="1"/>
            <a:endParaRPr lang="en-IE" altLang="en-US"/>
          </a:p>
        </p:txBody>
      </p:sp>
    </p:spTree>
    <p:extLst>
      <p:ext uri="{BB962C8B-B14F-4D97-AF65-F5344CB8AC3E}">
        <p14:creationId xmlns:p14="http://schemas.microsoft.com/office/powerpoint/2010/main" val="1306384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IE" altLang="en-US"/>
              <a:t>Extra Curricular Activities</a:t>
            </a:r>
          </a:p>
        </p:txBody>
      </p:sp>
      <p:sp>
        <p:nvSpPr>
          <p:cNvPr id="38915" name="Content Placeholder 2"/>
          <p:cNvSpPr>
            <a:spLocks noGrp="1"/>
          </p:cNvSpPr>
          <p:nvPr>
            <p:ph idx="1"/>
          </p:nvPr>
        </p:nvSpPr>
        <p:spPr/>
        <p:txBody>
          <a:bodyPr/>
          <a:lstStyle/>
          <a:p>
            <a:pPr eaLnBrk="1" hangingPunct="1"/>
            <a:r>
              <a:rPr lang="en-IE" altLang="en-US"/>
              <a:t>Permission to take part in activities – Note in Journal to be signed </a:t>
            </a:r>
            <a:r>
              <a:rPr lang="en-IE" altLang="en-US" err="1">
                <a:highlight>
                  <a:srgbClr val="FFFF00"/>
                </a:highlight>
              </a:rPr>
              <a:t>pg</a:t>
            </a:r>
            <a:r>
              <a:rPr lang="en-IE" altLang="en-US">
                <a:highlight>
                  <a:srgbClr val="FFFF00"/>
                </a:highlight>
              </a:rPr>
              <a:t> 32a.</a:t>
            </a:r>
          </a:p>
          <a:p>
            <a:pPr eaLnBrk="1" hangingPunct="1"/>
            <a:r>
              <a:rPr lang="en-IE" altLang="en-US"/>
              <a:t>Basketball, Hurling, Soccer, Camogie, Badminton.</a:t>
            </a:r>
          </a:p>
          <a:p>
            <a:pPr eaLnBrk="1" hangingPunct="1"/>
            <a:r>
              <a:rPr lang="en-IE" altLang="en-US"/>
              <a:t>Groups play hurling, soccer, basketball at lunchtime</a:t>
            </a:r>
          </a:p>
          <a:p>
            <a:pPr eaLnBrk="1" hangingPunct="1"/>
            <a:r>
              <a:rPr lang="en-IE" altLang="en-US"/>
              <a:t>Helmets required for hurling at all times. </a:t>
            </a:r>
          </a:p>
          <a:p>
            <a:pPr eaLnBrk="1" hangingPunct="1"/>
            <a:r>
              <a:rPr lang="en-IE" altLang="en-US"/>
              <a:t>Walkway used by students at breaks</a:t>
            </a:r>
          </a:p>
          <a:p>
            <a:pPr eaLnBrk="1" hangingPunct="1"/>
            <a:r>
              <a:rPr lang="en-IE" altLang="en-US" b="1"/>
              <a:t>Positive Behaviour is very important </a:t>
            </a:r>
            <a:r>
              <a:rPr lang="en-IE" altLang="en-US"/>
              <a:t>(trips, matches away etc) </a:t>
            </a:r>
          </a:p>
          <a:p>
            <a:pPr eaLnBrk="1" hangingPunct="1"/>
            <a:endParaRPr lang="en-IE" altLang="en-US"/>
          </a:p>
          <a:p>
            <a:pPr eaLnBrk="1" hangingPunct="1"/>
            <a:endParaRPr lang="en-IE" altLang="en-US"/>
          </a:p>
        </p:txBody>
      </p:sp>
    </p:spTree>
    <p:extLst>
      <p:ext uri="{BB962C8B-B14F-4D97-AF65-F5344CB8AC3E}">
        <p14:creationId xmlns:p14="http://schemas.microsoft.com/office/powerpoint/2010/main" val="2873313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ED3FF-4485-4488-BE0A-9D7C5244E286}"/>
              </a:ext>
            </a:extLst>
          </p:cNvPr>
          <p:cNvSpPr>
            <a:spLocks noGrp="1"/>
          </p:cNvSpPr>
          <p:nvPr>
            <p:ph type="title"/>
          </p:nvPr>
        </p:nvSpPr>
        <p:spPr/>
        <p:txBody>
          <a:bodyPr>
            <a:normAutofit fontScale="90000"/>
          </a:bodyPr>
          <a:lstStyle/>
          <a:p>
            <a:r>
              <a:rPr lang="en-IE"/>
              <a:t>3 key considerations</a:t>
            </a:r>
          </a:p>
        </p:txBody>
      </p:sp>
      <p:sp>
        <p:nvSpPr>
          <p:cNvPr id="3" name="Content Placeholder 2">
            <a:extLst>
              <a:ext uri="{FF2B5EF4-FFF2-40B4-BE49-F238E27FC236}">
                <a16:creationId xmlns:a16="http://schemas.microsoft.com/office/drawing/2014/main" id="{98A6714F-5429-47F5-A435-EB6077505673}"/>
              </a:ext>
            </a:extLst>
          </p:cNvPr>
          <p:cNvSpPr>
            <a:spLocks noGrp="1"/>
          </p:cNvSpPr>
          <p:nvPr>
            <p:ph idx="1"/>
          </p:nvPr>
        </p:nvSpPr>
        <p:spPr/>
        <p:txBody>
          <a:bodyPr/>
          <a:lstStyle/>
          <a:p>
            <a:pPr marL="0" indent="0">
              <a:buNone/>
            </a:pPr>
            <a:r>
              <a:rPr lang="en-IE" b="1"/>
              <a:t>3 key considerations highlighted to all students, please reinforce this with them. </a:t>
            </a:r>
          </a:p>
          <a:p>
            <a:pPr marL="514350" indent="-514350">
              <a:buFont typeface="+mj-lt"/>
              <a:buAutoNum type="arabicPeriod"/>
            </a:pPr>
            <a:r>
              <a:rPr lang="en-IE" b="1"/>
              <a:t>High expectations: </a:t>
            </a:r>
            <a:r>
              <a:rPr lang="en-IE"/>
              <a:t>We all have high expectations of you, please mirror these expectations and do your best to achieve your potential. </a:t>
            </a:r>
          </a:p>
          <a:p>
            <a:pPr marL="514350" indent="-514350">
              <a:buFont typeface="+mj-lt"/>
              <a:buAutoNum type="arabicPeriod"/>
            </a:pPr>
            <a:r>
              <a:rPr lang="en-IE" b="1"/>
              <a:t>RESPECT: </a:t>
            </a:r>
            <a:r>
              <a:rPr lang="en-IE"/>
              <a:t>From the time you put on your uniform each morning, please be respectful to all members of the school community, most important yourself. </a:t>
            </a:r>
          </a:p>
          <a:p>
            <a:pPr marL="514350" indent="-514350">
              <a:buFont typeface="+mj-lt"/>
              <a:buAutoNum type="arabicPeriod"/>
            </a:pPr>
            <a:r>
              <a:rPr lang="en-IE" b="1"/>
              <a:t>BE KIND: </a:t>
            </a:r>
            <a:r>
              <a:rPr lang="en-IE"/>
              <a:t>Be kind in your actions each day. Kindness can go a long way. </a:t>
            </a:r>
          </a:p>
        </p:txBody>
      </p:sp>
    </p:spTree>
    <p:extLst>
      <p:ext uri="{BB962C8B-B14F-4D97-AF65-F5344CB8AC3E}">
        <p14:creationId xmlns:p14="http://schemas.microsoft.com/office/powerpoint/2010/main" val="4132819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D18FC-D544-E9AB-2081-363DAAB749A9}"/>
              </a:ext>
            </a:extLst>
          </p:cNvPr>
          <p:cNvSpPr>
            <a:spLocks noGrp="1"/>
          </p:cNvSpPr>
          <p:nvPr>
            <p:ph type="title"/>
          </p:nvPr>
        </p:nvSpPr>
        <p:spPr/>
        <p:txBody>
          <a:bodyPr>
            <a:normAutofit fontScale="90000"/>
          </a:bodyPr>
          <a:lstStyle/>
          <a:p>
            <a:r>
              <a:rPr lang="en-US">
                <a:cs typeface="Calibri"/>
              </a:rPr>
              <a:t>TY Trip Salou Barcelona</a:t>
            </a:r>
            <a:endParaRPr lang="en-US"/>
          </a:p>
        </p:txBody>
      </p:sp>
      <p:sp>
        <p:nvSpPr>
          <p:cNvPr id="3" name="Content Placeholder 2">
            <a:extLst>
              <a:ext uri="{FF2B5EF4-FFF2-40B4-BE49-F238E27FC236}">
                <a16:creationId xmlns:a16="http://schemas.microsoft.com/office/drawing/2014/main" id="{ED05FB31-D5C9-BBAE-6A0B-7021BA74DC8A}"/>
              </a:ext>
            </a:extLst>
          </p:cNvPr>
          <p:cNvSpPr>
            <a:spLocks noGrp="1"/>
          </p:cNvSpPr>
          <p:nvPr>
            <p:ph idx="1"/>
          </p:nvPr>
        </p:nvSpPr>
        <p:spPr/>
        <p:txBody>
          <a:bodyPr/>
          <a:lstStyle/>
          <a:p>
            <a:r>
              <a:rPr lang="en-US">
                <a:ea typeface="+mn-lt"/>
                <a:cs typeface="+mn-lt"/>
              </a:rPr>
              <a:t>Wednesday 9</a:t>
            </a:r>
            <a:r>
              <a:rPr lang="en-US" baseline="30000">
                <a:ea typeface="+mn-lt"/>
                <a:cs typeface="+mn-lt"/>
              </a:rPr>
              <a:t>th</a:t>
            </a:r>
            <a:r>
              <a:rPr lang="en-US">
                <a:ea typeface="+mn-lt"/>
                <a:cs typeface="+mn-lt"/>
              </a:rPr>
              <a:t> April 2025</a:t>
            </a:r>
          </a:p>
          <a:p>
            <a:r>
              <a:rPr lang="en-US">
                <a:ea typeface="+mn-lt"/>
                <a:cs typeface="+mn-lt"/>
              </a:rPr>
              <a:t>Depart Dublin 09:40 Arrive Barcelona 13:10</a:t>
            </a:r>
          </a:p>
          <a:p>
            <a:endParaRPr lang="en-US">
              <a:ea typeface="+mn-lt"/>
              <a:cs typeface="+mn-lt"/>
            </a:endParaRPr>
          </a:p>
          <a:p>
            <a:r>
              <a:rPr lang="en-US">
                <a:ea typeface="+mn-lt"/>
                <a:cs typeface="+mn-lt"/>
              </a:rPr>
              <a:t>Saturday 12</a:t>
            </a:r>
            <a:r>
              <a:rPr lang="en-US" baseline="30000">
                <a:ea typeface="+mn-lt"/>
                <a:cs typeface="+mn-lt"/>
              </a:rPr>
              <a:t>th</a:t>
            </a:r>
            <a:r>
              <a:rPr lang="en-US">
                <a:ea typeface="+mn-lt"/>
                <a:cs typeface="+mn-lt"/>
              </a:rPr>
              <a:t> April 2025</a:t>
            </a:r>
          </a:p>
          <a:p>
            <a:r>
              <a:rPr lang="en-US">
                <a:ea typeface="+mn-lt"/>
                <a:cs typeface="+mn-lt"/>
              </a:rPr>
              <a:t>Depart Barcelona 10:35 Arrive Dublin 12:20</a:t>
            </a:r>
          </a:p>
          <a:p>
            <a:endParaRPr lang="en-US"/>
          </a:p>
          <a:p>
            <a:r>
              <a:rPr lang="en-US"/>
              <a:t>Outstanding Payments – if applicable </a:t>
            </a:r>
          </a:p>
          <a:p>
            <a:r>
              <a:rPr lang="en-US"/>
              <a:t>€100 outstanding balance June 2024</a:t>
            </a:r>
          </a:p>
          <a:p>
            <a:r>
              <a:rPr lang="en-US"/>
              <a:t>€400 final payment due in Jan 2025 </a:t>
            </a:r>
          </a:p>
          <a:p>
            <a:endParaRPr lang="en-US"/>
          </a:p>
        </p:txBody>
      </p:sp>
    </p:spTree>
    <p:extLst>
      <p:ext uri="{BB962C8B-B14F-4D97-AF65-F5344CB8AC3E}">
        <p14:creationId xmlns:p14="http://schemas.microsoft.com/office/powerpoint/2010/main" val="241311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FE80-ABAA-95D6-8A3E-FA0703A4534F}"/>
              </a:ext>
            </a:extLst>
          </p:cNvPr>
          <p:cNvSpPr>
            <a:spLocks noGrp="1"/>
          </p:cNvSpPr>
          <p:nvPr>
            <p:ph type="title"/>
          </p:nvPr>
        </p:nvSpPr>
        <p:spPr/>
        <p:txBody>
          <a:bodyPr>
            <a:normAutofit fontScale="90000"/>
          </a:bodyPr>
          <a:lstStyle/>
          <a:p>
            <a:r>
              <a:rPr lang="en-US">
                <a:cs typeface="Calibri"/>
              </a:rPr>
              <a:t>Board of Management</a:t>
            </a:r>
            <a:endParaRPr lang="en-US"/>
          </a:p>
        </p:txBody>
      </p:sp>
      <p:sp>
        <p:nvSpPr>
          <p:cNvPr id="3" name="Content Placeholder 2">
            <a:extLst>
              <a:ext uri="{FF2B5EF4-FFF2-40B4-BE49-F238E27FC236}">
                <a16:creationId xmlns:a16="http://schemas.microsoft.com/office/drawing/2014/main" id="{618E966A-F3AE-70CE-59C7-7F4057E1A616}"/>
              </a:ext>
            </a:extLst>
          </p:cNvPr>
          <p:cNvSpPr>
            <a:spLocks noGrp="1"/>
          </p:cNvSpPr>
          <p:nvPr>
            <p:ph idx="1"/>
          </p:nvPr>
        </p:nvSpPr>
        <p:spPr>
          <a:xfrm>
            <a:off x="1981200" y="1872819"/>
            <a:ext cx="8229600" cy="4992109"/>
          </a:xfrm>
        </p:spPr>
        <p:txBody>
          <a:bodyPr/>
          <a:lstStyle/>
          <a:p>
            <a:r>
              <a:rPr lang="en-US"/>
              <a:t>New Board being set up from Oct 2024-May 2029.</a:t>
            </a:r>
          </a:p>
          <a:p>
            <a:r>
              <a:rPr lang="en-US"/>
              <a:t>5 meetings per year.</a:t>
            </a:r>
          </a:p>
          <a:p>
            <a:endParaRPr lang="en-US"/>
          </a:p>
          <a:p>
            <a:r>
              <a:rPr lang="en-US" err="1"/>
              <a:t>Ms.Virginia</a:t>
            </a:r>
            <a:r>
              <a:rPr lang="en-US"/>
              <a:t> O'Dowd, Cllr Louise Morgan Walsh, Ms. Fiona Dunford ( elected to board by ETB)</a:t>
            </a:r>
          </a:p>
          <a:p>
            <a:r>
              <a:rPr lang="en-US"/>
              <a:t>Ms. Avril Murphy, Mr. Mike Fox ( Parents Rep)</a:t>
            </a:r>
          </a:p>
          <a:p>
            <a:r>
              <a:rPr lang="en-US" err="1"/>
              <a:t>Ms</a:t>
            </a:r>
            <a:r>
              <a:rPr lang="en-US"/>
              <a:t> Ceire Hogan, Mr. Sean Ryan (PE) ( Teacher Reps)</a:t>
            </a:r>
          </a:p>
          <a:p>
            <a:r>
              <a:rPr lang="en-US"/>
              <a:t>Paula Molloy ( Secretary) Caitríona Maher ( Recording Secretary)</a:t>
            </a:r>
          </a:p>
          <a:p>
            <a:r>
              <a:rPr lang="en-US"/>
              <a:t>Community Reps</a:t>
            </a:r>
          </a:p>
        </p:txBody>
      </p:sp>
    </p:spTree>
    <p:extLst>
      <p:ext uri="{BB962C8B-B14F-4D97-AF65-F5344CB8AC3E}">
        <p14:creationId xmlns:p14="http://schemas.microsoft.com/office/powerpoint/2010/main" val="24403198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CB58-137E-B17D-CB81-5DD9A238CCD3}"/>
              </a:ext>
            </a:extLst>
          </p:cNvPr>
          <p:cNvSpPr>
            <a:spLocks noGrp="1"/>
          </p:cNvSpPr>
          <p:nvPr>
            <p:ph type="title"/>
          </p:nvPr>
        </p:nvSpPr>
        <p:spPr>
          <a:xfrm>
            <a:off x="6578346" y="1335818"/>
            <a:ext cx="3614166" cy="1107601"/>
          </a:xfrm>
        </p:spPr>
        <p:txBody>
          <a:bodyPr vert="horz" lIns="68580" tIns="34290" rIns="68580" bIns="34290" rtlCol="0" anchor="b">
            <a:normAutofit/>
          </a:bodyPr>
          <a:lstStyle/>
          <a:p>
            <a:r>
              <a:rPr lang="en-US" sz="2250">
                <a:solidFill>
                  <a:schemeClr val="tx1"/>
                </a:solidFill>
              </a:rPr>
              <a:t>Survey to look at how students are supported in school.</a:t>
            </a:r>
          </a:p>
        </p:txBody>
      </p:sp>
      <p:pic>
        <p:nvPicPr>
          <p:cNvPr id="5" name="Content Placeholder 4" descr="A qr code on a black background&#10;&#10;Description automatically generated">
            <a:extLst>
              <a:ext uri="{FF2B5EF4-FFF2-40B4-BE49-F238E27FC236}">
                <a16:creationId xmlns:a16="http://schemas.microsoft.com/office/drawing/2014/main" id="{889679AD-B0CD-B69A-F375-3069D0C87A7B}"/>
              </a:ext>
            </a:extLst>
          </p:cNvPr>
          <p:cNvPicPr>
            <a:picLocks noGrp="1" noChangeAspect="1"/>
          </p:cNvPicPr>
          <p:nvPr>
            <p:ph sz="half" idx="2"/>
          </p:nvPr>
        </p:nvPicPr>
        <p:blipFill>
          <a:blip r:embed="rId2"/>
          <a:stretch>
            <a:fillRect/>
          </a:stretch>
        </p:blipFill>
        <p:spPr>
          <a:xfrm>
            <a:off x="1997202" y="1381887"/>
            <a:ext cx="4094226" cy="4094226"/>
          </a:xfrm>
          <a:prstGeom prst="rect">
            <a:avLst/>
          </a:prstGeom>
        </p:spPr>
      </p:pic>
      <p:sp>
        <p:nvSpPr>
          <p:cNvPr id="3" name="Content Placeholder 2">
            <a:extLst>
              <a:ext uri="{FF2B5EF4-FFF2-40B4-BE49-F238E27FC236}">
                <a16:creationId xmlns:a16="http://schemas.microsoft.com/office/drawing/2014/main" id="{F17445A8-AF65-1579-370F-89F12B25224B}"/>
              </a:ext>
            </a:extLst>
          </p:cNvPr>
          <p:cNvSpPr>
            <a:spLocks noGrp="1"/>
          </p:cNvSpPr>
          <p:nvPr>
            <p:ph sz="half" idx="1"/>
          </p:nvPr>
        </p:nvSpPr>
        <p:spPr>
          <a:xfrm>
            <a:off x="6578346" y="2855915"/>
            <a:ext cx="3614166" cy="2663092"/>
          </a:xfrm>
        </p:spPr>
        <p:txBody>
          <a:bodyPr vert="horz" lIns="68580" tIns="34290" rIns="68580" bIns="34290" rtlCol="0" anchor="t">
            <a:normAutofit/>
          </a:bodyPr>
          <a:lstStyle/>
          <a:p>
            <a:r>
              <a:rPr lang="en-US" sz="1500"/>
              <a:t>We are interested in finding out about how you think your child is progressing in school and want to understand what we can do to make learning easier for your child. We would be grateful if could complete this anonymous survey, which should take about 10 minutes.</a:t>
            </a:r>
          </a:p>
          <a:p>
            <a:endParaRPr lang="en-US" sz="1500"/>
          </a:p>
          <a:p>
            <a:r>
              <a:rPr lang="en-US" sz="1500">
                <a:hlinkClick r:id="rId3"/>
              </a:rPr>
              <a:t>https://forms.office.com/e/v96H0zykjN</a:t>
            </a:r>
            <a:endParaRPr lang="en-US" sz="1500"/>
          </a:p>
          <a:p>
            <a:endParaRPr lang="en-US" sz="1500"/>
          </a:p>
        </p:txBody>
      </p:sp>
    </p:spTree>
    <p:extLst>
      <p:ext uri="{BB962C8B-B14F-4D97-AF65-F5344CB8AC3E}">
        <p14:creationId xmlns:p14="http://schemas.microsoft.com/office/powerpoint/2010/main" val="1396378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90DE8-3704-0AF5-A9C6-265A29DD0749}"/>
              </a:ext>
            </a:extLst>
          </p:cNvPr>
          <p:cNvSpPr>
            <a:spLocks noGrp="1"/>
          </p:cNvSpPr>
          <p:nvPr>
            <p:ph type="title"/>
          </p:nvPr>
        </p:nvSpPr>
        <p:spPr/>
        <p:txBody>
          <a:bodyPr>
            <a:normAutofit fontScale="90000"/>
          </a:bodyPr>
          <a:lstStyle/>
          <a:p>
            <a:r>
              <a:rPr lang="en-US">
                <a:ea typeface="Calibri"/>
                <a:cs typeface="Calibri"/>
              </a:rPr>
              <a:t>Questions </a:t>
            </a:r>
            <a:endParaRPr lang="en-US"/>
          </a:p>
        </p:txBody>
      </p:sp>
      <p:sp>
        <p:nvSpPr>
          <p:cNvPr id="3" name="Content Placeholder 2">
            <a:extLst>
              <a:ext uri="{FF2B5EF4-FFF2-40B4-BE49-F238E27FC236}">
                <a16:creationId xmlns:a16="http://schemas.microsoft.com/office/drawing/2014/main" id="{F84E39BF-0C3F-91BC-7305-CE4A7B5CAE53}"/>
              </a:ext>
            </a:extLst>
          </p:cNvPr>
          <p:cNvSpPr>
            <a:spLocks noGrp="1"/>
          </p:cNvSpPr>
          <p:nvPr>
            <p:ph sz="half" idx="1"/>
          </p:nvPr>
        </p:nvSpPr>
        <p:spPr/>
        <p:txBody>
          <a:bodyPr vert="horz" lIns="91440" tIns="45720" rIns="91440" bIns="45720" rtlCol="0" anchor="t">
            <a:normAutofit/>
          </a:bodyPr>
          <a:lstStyle/>
          <a:p>
            <a:r>
              <a:rPr lang="en-US">
                <a:ea typeface="Calibri"/>
                <a:cs typeface="Calibri"/>
              </a:rPr>
              <a:t>If you have any questions, please type them into the chat box</a:t>
            </a:r>
            <a:endParaRPr lang="en-US"/>
          </a:p>
        </p:txBody>
      </p:sp>
      <p:pic>
        <p:nvPicPr>
          <p:cNvPr id="6" name="Content Placeholder 5" descr="Colorful rectangular signs with white text&#10;&#10;Description automatically generated with medium confidence">
            <a:extLst>
              <a:ext uri="{FF2B5EF4-FFF2-40B4-BE49-F238E27FC236}">
                <a16:creationId xmlns:a16="http://schemas.microsoft.com/office/drawing/2014/main" id="{1E3E685D-DF26-690E-BA20-8D8BE1A6B35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7550" y="2886869"/>
            <a:ext cx="3390900" cy="2228850"/>
          </a:xfrm>
        </p:spPr>
      </p:pic>
    </p:spTree>
    <p:extLst>
      <p:ext uri="{BB962C8B-B14F-4D97-AF65-F5344CB8AC3E}">
        <p14:creationId xmlns:p14="http://schemas.microsoft.com/office/powerpoint/2010/main" val="426290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BABA-70D6-D365-8E82-AB546333D8EB}"/>
              </a:ext>
            </a:extLst>
          </p:cNvPr>
          <p:cNvSpPr>
            <a:spLocks noGrp="1"/>
          </p:cNvSpPr>
          <p:nvPr>
            <p:ph type="title"/>
          </p:nvPr>
        </p:nvSpPr>
        <p:spPr/>
        <p:txBody>
          <a:bodyPr>
            <a:normAutofit fontScale="90000"/>
          </a:bodyPr>
          <a:lstStyle/>
          <a:p>
            <a:r>
              <a:rPr lang="en-US">
                <a:cs typeface="Calibri"/>
              </a:rPr>
              <a:t>Option Subjects- Rotations</a:t>
            </a:r>
            <a:endParaRPr lang="en-US"/>
          </a:p>
        </p:txBody>
      </p:sp>
      <p:sp>
        <p:nvSpPr>
          <p:cNvPr id="3" name="Content Placeholder 2">
            <a:extLst>
              <a:ext uri="{FF2B5EF4-FFF2-40B4-BE49-F238E27FC236}">
                <a16:creationId xmlns:a16="http://schemas.microsoft.com/office/drawing/2014/main" id="{ABC46B46-0B6A-6B86-BCEB-04C4141596A5}"/>
              </a:ext>
            </a:extLst>
          </p:cNvPr>
          <p:cNvSpPr>
            <a:spLocks noGrp="1"/>
          </p:cNvSpPr>
          <p:nvPr>
            <p:ph idx="1"/>
          </p:nvPr>
        </p:nvSpPr>
        <p:spPr/>
        <p:txBody>
          <a:bodyPr/>
          <a:lstStyle/>
          <a:p>
            <a:r>
              <a:rPr lang="en-US"/>
              <a:t>Options are rotating every 3 weeks- some classes will get to experience certain subjects twice.</a:t>
            </a:r>
          </a:p>
          <a:p>
            <a:r>
              <a:rPr lang="en-US"/>
              <a:t>12th November Online Meeting re Subject Options.</a:t>
            </a:r>
          </a:p>
          <a:p>
            <a:r>
              <a:rPr lang="en-US"/>
              <a:t>14th November Parent Student Teacher Meeting from 4:15- 6:45 ( school finished at 3:25)</a:t>
            </a:r>
          </a:p>
          <a:p>
            <a:r>
              <a:rPr lang="en-US"/>
              <a:t>Select in December, to commence selected options in Jan.</a:t>
            </a:r>
          </a:p>
          <a:p>
            <a:endParaRPr lang="en-US"/>
          </a:p>
        </p:txBody>
      </p:sp>
    </p:spTree>
    <p:extLst>
      <p:ext uri="{BB962C8B-B14F-4D97-AF65-F5344CB8AC3E}">
        <p14:creationId xmlns:p14="http://schemas.microsoft.com/office/powerpoint/2010/main" val="416281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9BCB-1972-30B2-FB11-15EAAC389E31}"/>
              </a:ext>
            </a:extLst>
          </p:cNvPr>
          <p:cNvSpPr>
            <a:spLocks noGrp="1"/>
          </p:cNvSpPr>
          <p:nvPr>
            <p:ph type="title"/>
          </p:nvPr>
        </p:nvSpPr>
        <p:spPr/>
        <p:txBody>
          <a:bodyPr>
            <a:normAutofit fontScale="90000"/>
          </a:bodyPr>
          <a:lstStyle/>
          <a:p>
            <a:r>
              <a:rPr lang="en-US">
                <a:ea typeface="Calibri"/>
                <a:cs typeface="Calibri"/>
              </a:rPr>
              <a:t>School Closures</a:t>
            </a:r>
            <a:endParaRPr lang="en-US"/>
          </a:p>
        </p:txBody>
      </p:sp>
      <p:sp>
        <p:nvSpPr>
          <p:cNvPr id="3" name="Content Placeholder 2">
            <a:extLst>
              <a:ext uri="{FF2B5EF4-FFF2-40B4-BE49-F238E27FC236}">
                <a16:creationId xmlns:a16="http://schemas.microsoft.com/office/drawing/2014/main" id="{28B9491A-2A46-28D7-C34E-018F05E4C956}"/>
              </a:ext>
            </a:extLst>
          </p:cNvPr>
          <p:cNvSpPr>
            <a:spLocks noGrp="1"/>
          </p:cNvSpPr>
          <p:nvPr>
            <p:ph idx="1"/>
          </p:nvPr>
        </p:nvSpPr>
        <p:spPr/>
        <p:txBody>
          <a:bodyPr vert="horz" lIns="91440" tIns="45720" rIns="91440" bIns="45720" rtlCol="0" anchor="t">
            <a:normAutofit/>
          </a:bodyPr>
          <a:lstStyle/>
          <a:p>
            <a:r>
              <a:rPr lang="en-US"/>
              <a:t>Mon 30th September.</a:t>
            </a:r>
          </a:p>
          <a:p>
            <a:r>
              <a:rPr lang="en-US"/>
              <a:t>Thursday 21st November</a:t>
            </a:r>
            <a:endParaRPr lang="en-US">
              <a:ea typeface="Calibri"/>
              <a:cs typeface="Calibri"/>
            </a:endParaRPr>
          </a:p>
          <a:p>
            <a:r>
              <a:rPr lang="en-US"/>
              <a:t>Wednesday 8th Jan.</a:t>
            </a:r>
            <a:endParaRPr lang="en-US">
              <a:ea typeface="Calibri"/>
              <a:cs typeface="Calibri"/>
            </a:endParaRPr>
          </a:p>
          <a:p>
            <a:endParaRPr lang="en-US"/>
          </a:p>
          <a:p>
            <a:r>
              <a:rPr lang="en-US"/>
              <a:t>One further half day tbc.</a:t>
            </a:r>
            <a:endParaRPr lang="en-US">
              <a:ea typeface="Calibri"/>
              <a:cs typeface="Calibri"/>
            </a:endParaRPr>
          </a:p>
          <a:p>
            <a:r>
              <a:rPr lang="en-US"/>
              <a:t>Teachers emails available on the website we request where possible that you keep emails to working hours 8am-4:00pm.</a:t>
            </a:r>
            <a:endParaRPr lang="en-US">
              <a:ea typeface="Calibri"/>
              <a:cs typeface="Calibri"/>
            </a:endParaRPr>
          </a:p>
        </p:txBody>
      </p:sp>
    </p:spTree>
    <p:extLst>
      <p:ext uri="{BB962C8B-B14F-4D97-AF65-F5344CB8AC3E}">
        <p14:creationId xmlns:p14="http://schemas.microsoft.com/office/powerpoint/2010/main" val="403743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981200" y="381000"/>
            <a:ext cx="8229600" cy="1143000"/>
          </a:xfrm>
        </p:spPr>
        <p:txBody>
          <a:bodyPr/>
          <a:lstStyle/>
          <a:p>
            <a:pPr algn="ctr" eaLnBrk="1" hangingPunct="1"/>
            <a:r>
              <a:rPr lang="en-US" altLang="en-US"/>
              <a:t>Year Head: Ms. Bergin</a:t>
            </a:r>
          </a:p>
        </p:txBody>
      </p:sp>
      <p:sp>
        <p:nvSpPr>
          <p:cNvPr id="14339" name="Rectangle 3"/>
          <p:cNvSpPr>
            <a:spLocks noGrp="1" noRot="1" noChangeArrowheads="1"/>
          </p:cNvSpPr>
          <p:nvPr>
            <p:ph idx="1"/>
          </p:nvPr>
        </p:nvSpPr>
        <p:spPr>
          <a:xfrm>
            <a:off x="1752600" y="1447801"/>
            <a:ext cx="8763000" cy="4389437"/>
          </a:xfrm>
        </p:spPr>
        <p:txBody>
          <a:bodyPr>
            <a:normAutofit fontScale="92500" lnSpcReduction="10000"/>
          </a:bodyPr>
          <a:lstStyle/>
          <a:p>
            <a:pPr marL="0" indent="0" eaLnBrk="1" hangingPunct="1">
              <a:buNone/>
            </a:pPr>
            <a:r>
              <a:rPr lang="en-US" altLang="en-US"/>
              <a:t>			</a:t>
            </a:r>
          </a:p>
          <a:p>
            <a:pPr eaLnBrk="1" hangingPunct="1"/>
            <a:r>
              <a:rPr lang="en-US" altLang="en-US" b="1"/>
              <a:t>Leader</a:t>
            </a:r>
            <a:r>
              <a:rPr lang="en-US" altLang="en-US"/>
              <a:t> of Teaching and Learning focusing on First Year. </a:t>
            </a:r>
          </a:p>
          <a:p>
            <a:pPr eaLnBrk="1" hangingPunct="1"/>
            <a:r>
              <a:rPr lang="en-US" altLang="en-US" b="1"/>
              <a:t>Support</a:t>
            </a:r>
            <a:r>
              <a:rPr lang="en-US" altLang="en-US"/>
              <a:t> students and parents throughout the school year.</a:t>
            </a:r>
          </a:p>
          <a:p>
            <a:pPr eaLnBrk="1" hangingPunct="1"/>
            <a:r>
              <a:rPr lang="en-US" altLang="en-US" b="1"/>
              <a:t>Monitoring </a:t>
            </a:r>
            <a:r>
              <a:rPr lang="en-US" altLang="en-US"/>
              <a:t>the attendance, punctuality and engagement of each student.</a:t>
            </a:r>
          </a:p>
          <a:p>
            <a:pPr eaLnBrk="1" hangingPunct="1"/>
            <a:r>
              <a:rPr lang="en-US" altLang="en-US"/>
              <a:t>Monitoring uniform (</a:t>
            </a:r>
            <a:r>
              <a:rPr lang="en-US" altLang="en-US" b="1"/>
              <a:t>including PE uniform</a:t>
            </a:r>
            <a:r>
              <a:rPr lang="en-US" altLang="en-US"/>
              <a:t>)</a:t>
            </a:r>
          </a:p>
          <a:p>
            <a:pPr eaLnBrk="1" hangingPunct="1"/>
            <a:r>
              <a:rPr lang="en-US" altLang="en-US"/>
              <a:t>Ensuring that students adhere to the code of behavior and behave in a </a:t>
            </a:r>
            <a:r>
              <a:rPr lang="en-US" altLang="en-US" b="1"/>
              <a:t>positive</a:t>
            </a:r>
            <a:r>
              <a:rPr lang="en-US" altLang="en-US"/>
              <a:t> manner in line with the ethos of our school.</a:t>
            </a:r>
          </a:p>
          <a:p>
            <a:pPr eaLnBrk="1" hangingPunct="1"/>
            <a:r>
              <a:rPr lang="en-US" altLang="en-US"/>
              <a:t>Active </a:t>
            </a:r>
            <a:r>
              <a:rPr lang="en-US" altLang="en-US" b="1"/>
              <a:t>communication</a:t>
            </a:r>
            <a:r>
              <a:rPr lang="en-US" altLang="en-US"/>
              <a:t> is very important. </a:t>
            </a:r>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1854196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63C1"/>
      </a:accent1>
      <a:accent2>
        <a:srgbClr val="FFC000"/>
      </a:accent2>
      <a:accent3>
        <a:srgbClr val="00B050"/>
      </a:accent3>
      <a:accent4>
        <a:srgbClr val="C00000"/>
      </a:accent4>
      <a:accent5>
        <a:srgbClr val="0563C1"/>
      </a:accent5>
      <a:accent6>
        <a:srgbClr val="FFC000"/>
      </a:accent6>
      <a:hlink>
        <a:srgbClr val="00B050"/>
      </a:hlink>
      <a:folHlink>
        <a:srgbClr val="C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E12A33-4429-4517-98C8-EE71EF015B65}" vid="{B7258FB6-A92D-4E57-9BC4-A3E3DAB218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C1484BA477104AA7D006ED7B791A40" ma:contentTypeVersion="6" ma:contentTypeDescription="Create a new document." ma:contentTypeScope="" ma:versionID="429f578992902d5d5bffd0095361c6dd">
  <xsd:schema xmlns:xsd="http://www.w3.org/2001/XMLSchema" xmlns:xs="http://www.w3.org/2001/XMLSchema" xmlns:p="http://schemas.microsoft.com/office/2006/metadata/properties" xmlns:ns2="fc2c0785-df59-4e98-9f97-8145ef4cc871" xmlns:ns3="a4a4c517-be87-485d-8059-7f41725691a5" targetNamespace="http://schemas.microsoft.com/office/2006/metadata/properties" ma:root="true" ma:fieldsID="d4f2ca6841f8b198e5276c372d403fbd" ns2:_="" ns3:_="">
    <xsd:import namespace="fc2c0785-df59-4e98-9f97-8145ef4cc871"/>
    <xsd:import namespace="a4a4c517-be87-485d-8059-7f41725691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2c0785-df59-4e98-9f97-8145ef4cc8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a4c517-be87-485d-8059-7f41725691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E2E6F2-B7F0-46B0-A8B2-9CC30E3F3968}">
  <ds:schemaRefs>
    <ds:schemaRef ds:uri="a4a4c517-be87-485d-8059-7f41725691a5"/>
    <ds:schemaRef ds:uri="fc2c0785-df59-4e98-9f97-8145ef4cc8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31BF050-8E26-4A8A-BF2E-D8A59151EDC2}">
  <ds:schemaRefs>
    <ds:schemaRef ds:uri="http://schemas.microsoft.com/sharepoint/v3/contenttype/forms"/>
  </ds:schemaRefs>
</ds:datastoreItem>
</file>

<file path=customXml/itemProps3.xml><?xml version="1.0" encoding="utf-8"?>
<ds:datastoreItem xmlns:ds="http://schemas.openxmlformats.org/officeDocument/2006/customXml" ds:itemID="{1F5A691E-6CD4-47A5-8120-D9A44CE40059}">
  <ds:schemaRefs>
    <ds:schemaRef ds:uri="a4a4c517-be87-485d-8059-7f41725691a5"/>
    <ds:schemaRef ds:uri="fc2c0785-df59-4e98-9f97-8145ef4cc8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61</Slides>
  <Notes>10</Notes>
  <HiddenSlides>0</HiddenSlide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1st Year Parents Information Evening 2024</vt:lpstr>
      <vt:lpstr>Our Mission Statement &amp;  ETB Ethos</vt:lpstr>
      <vt:lpstr>General Updates:</vt:lpstr>
      <vt:lpstr>General Updates:</vt:lpstr>
      <vt:lpstr>Website</vt:lpstr>
      <vt:lpstr>Board of Management</vt:lpstr>
      <vt:lpstr>Option Subjects- Rotations</vt:lpstr>
      <vt:lpstr>School Closures</vt:lpstr>
      <vt:lpstr>Year Head: Ms. Bergin</vt:lpstr>
      <vt:lpstr>Class Mentors</vt:lpstr>
      <vt:lpstr>School Journal</vt:lpstr>
      <vt:lpstr>Attendance and Punctuality</vt:lpstr>
      <vt:lpstr>Attendance and Punctuality</vt:lpstr>
      <vt:lpstr>Parent Reminders</vt:lpstr>
      <vt:lpstr>Homework - Study</vt:lpstr>
      <vt:lpstr>After School Study</vt:lpstr>
      <vt:lpstr>Student Supports</vt:lpstr>
      <vt:lpstr>Homework Hub</vt:lpstr>
      <vt:lpstr>Uniform</vt:lpstr>
      <vt:lpstr>Uniform</vt:lpstr>
      <vt:lpstr>Code of Behaviour –Journal</vt:lpstr>
      <vt:lpstr>Charters</vt:lpstr>
      <vt:lpstr>Positive Discipline</vt:lpstr>
      <vt:lpstr>Implementing Code of Behaviour</vt:lpstr>
      <vt:lpstr>PowerPoint Presentation</vt:lpstr>
      <vt:lpstr>Code of Behaviour</vt:lpstr>
      <vt:lpstr>Anti – Bullying Policy</vt:lpstr>
      <vt:lpstr>Extra Curricular Activities</vt:lpstr>
      <vt:lpstr>3 key considerations</vt:lpstr>
      <vt:lpstr>PowerPoint Presentation</vt:lpstr>
      <vt:lpstr>Survey to look at how students are supported in school.</vt:lpstr>
      <vt:lpstr>Questions </vt:lpstr>
      <vt:lpstr>TY Parents Information Evening 2024</vt:lpstr>
      <vt:lpstr>Purpose of TY Programme</vt:lpstr>
      <vt:lpstr>Purpose of TY Programme</vt:lpstr>
      <vt:lpstr>TY-Aims to help students with:</vt:lpstr>
      <vt:lpstr>TY Programme –4 layers</vt:lpstr>
      <vt:lpstr>TY Programme in BCC- 4 Layers examples</vt:lpstr>
      <vt:lpstr>TY Opportunities - Contribution</vt:lpstr>
      <vt:lpstr>TY Opportunities- outside of school</vt:lpstr>
      <vt:lpstr>Equipment</vt:lpstr>
      <vt:lpstr>TY Work Experience</vt:lpstr>
      <vt:lpstr>Work Experience - Essentials prior to Work Experience:</vt:lpstr>
      <vt:lpstr>Work Experience - Essentials prior to Work Experience</vt:lpstr>
      <vt:lpstr>PowerPoint Presentation</vt:lpstr>
      <vt:lpstr>TY Year Head: Mr. McGinn</vt:lpstr>
      <vt:lpstr>Class Mentors</vt:lpstr>
      <vt:lpstr>Attendance and Punctuality</vt:lpstr>
      <vt:lpstr>Attendance and Punctuality</vt:lpstr>
      <vt:lpstr>Student Supports</vt:lpstr>
      <vt:lpstr>Uniform</vt:lpstr>
      <vt:lpstr>Code of Behaviour –Journal</vt:lpstr>
      <vt:lpstr>Charters</vt:lpstr>
      <vt:lpstr>Positive Discipline</vt:lpstr>
      <vt:lpstr>Implementing Code of Behaviour</vt:lpstr>
      <vt:lpstr>Anti – Bullying Policy</vt:lpstr>
      <vt:lpstr>Extra Curricular Activities</vt:lpstr>
      <vt:lpstr>3 key considerations</vt:lpstr>
      <vt:lpstr>TY Trip Salou Barcelona</vt:lpstr>
      <vt:lpstr>Survey to look at how students are supported in school.</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Forde</dc:creator>
  <cp:revision>1</cp:revision>
  <dcterms:created xsi:type="dcterms:W3CDTF">2023-11-10T10:29:38Z</dcterms:created>
  <dcterms:modified xsi:type="dcterms:W3CDTF">2024-09-23T20:12:50Z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0x0101003BC1484BA477104AA7D006ED7B791A40</vt:lpwstr>
  </property>
</Properties>
</file>