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Lst>
  <p:notesMasterIdLst>
    <p:notesMasterId r:id="rId46"/>
  </p:notesMasterIdLst>
  <p:handoutMasterIdLst>
    <p:handoutMasterId r:id="rId47"/>
  </p:handoutMasterIdLst>
  <p:sldIdLst>
    <p:sldId id="409" r:id="rId5"/>
    <p:sldId id="410" r:id="rId6"/>
    <p:sldId id="272" r:id="rId7"/>
    <p:sldId id="273" r:id="rId8"/>
    <p:sldId id="275" r:id="rId9"/>
    <p:sldId id="277" r:id="rId10"/>
    <p:sldId id="377" r:id="rId11"/>
    <p:sldId id="381" r:id="rId12"/>
    <p:sldId id="383" r:id="rId13"/>
    <p:sldId id="385" r:id="rId14"/>
    <p:sldId id="384" r:id="rId15"/>
    <p:sldId id="320" r:id="rId16"/>
    <p:sldId id="276" r:id="rId17"/>
    <p:sldId id="286" r:id="rId18"/>
    <p:sldId id="274" r:id="rId19"/>
    <p:sldId id="278" r:id="rId20"/>
    <p:sldId id="296" r:id="rId21"/>
    <p:sldId id="285" r:id="rId22"/>
    <p:sldId id="336" r:id="rId23"/>
    <p:sldId id="284" r:id="rId24"/>
    <p:sldId id="310" r:id="rId25"/>
    <p:sldId id="315" r:id="rId26"/>
    <p:sldId id="298" r:id="rId27"/>
    <p:sldId id="290" r:id="rId28"/>
    <p:sldId id="293" r:id="rId29"/>
    <p:sldId id="379" r:id="rId30"/>
    <p:sldId id="376" r:id="rId31"/>
    <p:sldId id="380" r:id="rId32"/>
    <p:sldId id="416" r:id="rId33"/>
    <p:sldId id="289" r:id="rId34"/>
    <p:sldId id="411" r:id="rId35"/>
    <p:sldId id="412" r:id="rId36"/>
    <p:sldId id="413" r:id="rId37"/>
    <p:sldId id="407" r:id="rId38"/>
    <p:sldId id="382" r:id="rId39"/>
    <p:sldId id="389" r:id="rId40"/>
    <p:sldId id="371" r:id="rId41"/>
    <p:sldId id="372" r:id="rId42"/>
    <p:sldId id="287" r:id="rId43"/>
    <p:sldId id="414" r:id="rId44"/>
    <p:sldId id="415" r:id="rId45"/>
  </p:sldIdLst>
  <p:sldSz cx="9144000" cy="6858000" type="screen4x3"/>
  <p:notesSz cx="6648450" cy="985043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1"/>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73910E-223E-4A8E-901A-7C6BF0F6081F}" v="3" dt="2022-09-16T22:02:29.2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06" autoAdjust="0"/>
  </p:normalViewPr>
  <p:slideViewPr>
    <p:cSldViewPr>
      <p:cViewPr varScale="1">
        <p:scale>
          <a:sx n="114" d="100"/>
          <a:sy n="114" d="100"/>
        </p:scale>
        <p:origin x="1560" y="102"/>
      </p:cViewPr>
      <p:guideLst>
        <p:guide orient="horz" pos="2160"/>
        <p:guide pos="2880"/>
      </p:guideLst>
    </p:cSldViewPr>
  </p:slideViewPr>
  <p:outlineViewPr>
    <p:cViewPr>
      <p:scale>
        <a:sx n="33" d="100"/>
        <a:sy n="33" d="100"/>
      </p:scale>
      <p:origin x="0" y="1188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FC2833-6019-4498-B6C4-6B7179601A04}"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pt>
    <dgm:pt modelId="{4CC783D2-F7FD-4819-9F01-1276F8723A45}">
      <dgm:prSet phldrT="[Text]" phldr="0"/>
      <dgm:spPr/>
      <dgm:t>
        <a:bodyPr/>
        <a:lstStyle/>
        <a:p>
          <a:pPr>
            <a:lnSpc>
              <a:spcPct val="100000"/>
            </a:lnSpc>
          </a:pPr>
          <a:r>
            <a:rPr lang="en-US">
              <a:latin typeface="Calibri Light" panose="020F0302020204030204"/>
            </a:rPr>
            <a:t> </a:t>
          </a:r>
          <a:r>
            <a:rPr lang="en-US" b="1">
              <a:latin typeface="Calibri Light" panose="020F0302020204030204"/>
            </a:rPr>
            <a:t>Awards</a:t>
          </a:r>
          <a:r>
            <a:rPr lang="en-US" b="1" i="0" u="none" strike="noStrike" cap="none" baseline="0" noProof="0">
              <a:latin typeface="Calibri Light"/>
              <a:cs typeface="Calibri Light"/>
            </a:rPr>
            <a:t> </a:t>
          </a:r>
          <a:r>
            <a:rPr lang="en-US" b="1">
              <a:latin typeface="Calibri Light" panose="020F0302020204030204"/>
            </a:rPr>
            <a:t>you have won</a:t>
          </a:r>
          <a:endParaRPr lang="en-US" b="1" i="0" u="none" strike="noStrike" cap="none" baseline="0" noProof="0">
            <a:latin typeface="Calibri Light"/>
            <a:cs typeface="Calibri Light"/>
          </a:endParaRPr>
        </a:p>
      </dgm:t>
    </dgm:pt>
    <dgm:pt modelId="{6792968A-FA46-49A6-A27E-FA0C2900005F}" type="parTrans" cxnId="{0DBB9EB8-92C1-457A-AA2D-52771248BF6D}">
      <dgm:prSet/>
      <dgm:spPr/>
      <dgm:t>
        <a:bodyPr/>
        <a:lstStyle/>
        <a:p>
          <a:endParaRPr lang="en-US"/>
        </a:p>
      </dgm:t>
    </dgm:pt>
    <dgm:pt modelId="{87E514A5-4376-42FD-BFBC-F0FF8043F36F}" type="sibTrans" cxnId="{0DBB9EB8-92C1-457A-AA2D-52771248BF6D}">
      <dgm:prSet/>
      <dgm:spPr/>
      <dgm:t>
        <a:bodyPr/>
        <a:lstStyle/>
        <a:p>
          <a:pPr>
            <a:lnSpc>
              <a:spcPct val="100000"/>
            </a:lnSpc>
          </a:pPr>
          <a:endParaRPr lang="en-US"/>
        </a:p>
      </dgm:t>
    </dgm:pt>
    <dgm:pt modelId="{95DB733E-B776-42C6-A895-879BD7A4FA93}">
      <dgm:prSet phldrT="[Text]" phldr="0"/>
      <dgm:spPr/>
      <dgm:t>
        <a:bodyPr/>
        <a:lstStyle/>
        <a:p>
          <a:pPr>
            <a:lnSpc>
              <a:spcPct val="100000"/>
            </a:lnSpc>
          </a:pPr>
          <a:r>
            <a:rPr lang="en-US" b="1">
              <a:latin typeface="Calibri Light" panose="020F0302020204030204"/>
            </a:rPr>
            <a:t> Player on a sports team </a:t>
          </a:r>
          <a:endParaRPr lang="en-US" b="1"/>
        </a:p>
      </dgm:t>
    </dgm:pt>
    <dgm:pt modelId="{DC90A1D4-FF3D-4B7B-91B1-A673A3DC1948}" type="parTrans" cxnId="{A36C765D-E14B-4CDD-8426-B1F1A1A74DF5}">
      <dgm:prSet/>
      <dgm:spPr/>
      <dgm:t>
        <a:bodyPr/>
        <a:lstStyle/>
        <a:p>
          <a:endParaRPr lang="en-US"/>
        </a:p>
      </dgm:t>
    </dgm:pt>
    <dgm:pt modelId="{339386FA-E07F-4CD0-9B38-4D6A6D7983EE}" type="sibTrans" cxnId="{A36C765D-E14B-4CDD-8426-B1F1A1A74DF5}">
      <dgm:prSet/>
      <dgm:spPr/>
      <dgm:t>
        <a:bodyPr/>
        <a:lstStyle/>
        <a:p>
          <a:pPr>
            <a:lnSpc>
              <a:spcPct val="100000"/>
            </a:lnSpc>
          </a:pPr>
          <a:endParaRPr lang="en-US"/>
        </a:p>
      </dgm:t>
    </dgm:pt>
    <dgm:pt modelId="{194AA568-F9DA-446A-977F-1B3890870A26}">
      <dgm:prSet phldrT="[Text]" phldr="0"/>
      <dgm:spPr/>
      <dgm:t>
        <a:bodyPr/>
        <a:lstStyle/>
        <a:p>
          <a:pPr>
            <a:lnSpc>
              <a:spcPct val="100000"/>
            </a:lnSpc>
          </a:pPr>
          <a:r>
            <a:rPr lang="en-US" b="1">
              <a:latin typeface="Calibri Light" panose="020F0302020204030204"/>
            </a:rPr>
            <a:t> Student Council </a:t>
          </a:r>
        </a:p>
      </dgm:t>
    </dgm:pt>
    <dgm:pt modelId="{57732BE0-456A-4EF7-A4D7-19D82EDA99C6}" type="parTrans" cxnId="{05DA33E4-D0E9-4306-A6AD-8353EAEB9510}">
      <dgm:prSet/>
      <dgm:spPr/>
      <dgm:t>
        <a:bodyPr/>
        <a:lstStyle/>
        <a:p>
          <a:endParaRPr lang="en-US"/>
        </a:p>
      </dgm:t>
    </dgm:pt>
    <dgm:pt modelId="{0EC36F4D-32A0-48B0-91A1-5DEFA2FCBEA2}" type="sibTrans" cxnId="{05DA33E4-D0E9-4306-A6AD-8353EAEB9510}">
      <dgm:prSet/>
      <dgm:spPr/>
      <dgm:t>
        <a:bodyPr/>
        <a:lstStyle/>
        <a:p>
          <a:pPr>
            <a:lnSpc>
              <a:spcPct val="100000"/>
            </a:lnSpc>
          </a:pPr>
          <a:endParaRPr lang="en-US"/>
        </a:p>
      </dgm:t>
    </dgm:pt>
    <dgm:pt modelId="{746F0289-AEBE-49F1-ACDF-7B8EB52AAC87}">
      <dgm:prSet phldr="0"/>
      <dgm:spPr/>
      <dgm:t>
        <a:bodyPr/>
        <a:lstStyle/>
        <a:p>
          <a:pPr>
            <a:lnSpc>
              <a:spcPct val="100000"/>
            </a:lnSpc>
          </a:pPr>
          <a:r>
            <a:rPr lang="en-US" b="1">
              <a:latin typeface="Calibri Light" panose="020F0302020204030204"/>
            </a:rPr>
            <a:t> Competition – Art/ Science </a:t>
          </a:r>
          <a:endParaRPr lang="en-US" b="1"/>
        </a:p>
      </dgm:t>
    </dgm:pt>
    <dgm:pt modelId="{DF922FBB-20D0-4855-AB19-06DBCC442499}" type="parTrans" cxnId="{A29CF58D-FF5B-4A65-9693-F1CE2A087CB6}">
      <dgm:prSet/>
      <dgm:spPr/>
      <dgm:t>
        <a:bodyPr/>
        <a:lstStyle/>
        <a:p>
          <a:endParaRPr lang="en-US"/>
        </a:p>
      </dgm:t>
    </dgm:pt>
    <dgm:pt modelId="{A62F1B29-7C52-4478-892E-E7B9947D8589}" type="sibTrans" cxnId="{A29CF58D-FF5B-4A65-9693-F1CE2A087CB6}">
      <dgm:prSet/>
      <dgm:spPr/>
      <dgm:t>
        <a:bodyPr/>
        <a:lstStyle/>
        <a:p>
          <a:endParaRPr lang="en-US"/>
        </a:p>
      </dgm:t>
    </dgm:pt>
    <dgm:pt modelId="{EDE36776-E04E-49E8-B80F-9D5D9F66E389}">
      <dgm:prSet phldr="0"/>
      <dgm:spPr/>
      <dgm:t>
        <a:bodyPr/>
        <a:lstStyle/>
        <a:p>
          <a:pPr>
            <a:lnSpc>
              <a:spcPct val="100000"/>
            </a:lnSpc>
          </a:pPr>
          <a:r>
            <a:rPr lang="en-US" b="1">
              <a:latin typeface="Calibri Light" panose="020F0302020204030204"/>
            </a:rPr>
            <a:t>  Charity Fundraiser for School</a:t>
          </a:r>
        </a:p>
      </dgm:t>
    </dgm:pt>
    <dgm:pt modelId="{D8BE0A90-8878-48E4-B8C2-5F3D542D02B2}" type="parTrans" cxnId="{3C334CAB-51EA-44CC-8DD8-8B5D62E98B32}">
      <dgm:prSet/>
      <dgm:spPr/>
      <dgm:t>
        <a:bodyPr/>
        <a:lstStyle/>
        <a:p>
          <a:endParaRPr lang="en-US"/>
        </a:p>
      </dgm:t>
    </dgm:pt>
    <dgm:pt modelId="{F670208D-1D5D-4EDD-9DC0-E70EEC90D002}" type="sibTrans" cxnId="{3C334CAB-51EA-44CC-8DD8-8B5D62E98B32}">
      <dgm:prSet/>
      <dgm:spPr/>
      <dgm:t>
        <a:bodyPr/>
        <a:lstStyle/>
        <a:p>
          <a:pPr>
            <a:lnSpc>
              <a:spcPct val="100000"/>
            </a:lnSpc>
          </a:pPr>
          <a:endParaRPr lang="en-US"/>
        </a:p>
      </dgm:t>
    </dgm:pt>
    <dgm:pt modelId="{017C469C-0C7B-4A14-9B23-95D07FF1EFA0}">
      <dgm:prSet phldr="0"/>
      <dgm:spPr/>
      <dgm:t>
        <a:bodyPr/>
        <a:lstStyle/>
        <a:p>
          <a:pPr>
            <a:lnSpc>
              <a:spcPct val="100000"/>
            </a:lnSpc>
          </a:pPr>
          <a:r>
            <a:rPr lang="en-US" b="1">
              <a:latin typeface="Calibri Light" panose="020F0302020204030204"/>
            </a:rPr>
            <a:t> School Clubs </a:t>
          </a:r>
        </a:p>
      </dgm:t>
    </dgm:pt>
    <dgm:pt modelId="{8D40B25A-2B10-4085-A7AA-D4C21D9277A9}" type="parTrans" cxnId="{7184CAA7-BC96-46F7-A630-5D6BA0DA554F}">
      <dgm:prSet/>
      <dgm:spPr/>
      <dgm:t>
        <a:bodyPr/>
        <a:lstStyle/>
        <a:p>
          <a:endParaRPr lang="en-US"/>
        </a:p>
      </dgm:t>
    </dgm:pt>
    <dgm:pt modelId="{35D753E2-08FD-4611-9315-4FAFC89E6A83}" type="sibTrans" cxnId="{7184CAA7-BC96-46F7-A630-5D6BA0DA554F}">
      <dgm:prSet/>
      <dgm:spPr/>
      <dgm:t>
        <a:bodyPr/>
        <a:lstStyle/>
        <a:p>
          <a:pPr>
            <a:lnSpc>
              <a:spcPct val="100000"/>
            </a:lnSpc>
          </a:pPr>
          <a:endParaRPr lang="en-US"/>
        </a:p>
      </dgm:t>
    </dgm:pt>
    <dgm:pt modelId="{8F43A0B3-9BD1-4ECE-9C90-C6E7B9A58598}">
      <dgm:prSet phldr="0"/>
      <dgm:spPr/>
      <dgm:t>
        <a:bodyPr/>
        <a:lstStyle/>
        <a:p>
          <a:pPr>
            <a:lnSpc>
              <a:spcPct val="100000"/>
            </a:lnSpc>
          </a:pPr>
          <a:r>
            <a:rPr lang="en-US" b="1">
              <a:latin typeface="Calibri Light" panose="020F0302020204030204"/>
            </a:rPr>
            <a:t> Perfomance at school assemblies  </a:t>
          </a:r>
          <a:endParaRPr lang="en-US" b="1"/>
        </a:p>
      </dgm:t>
    </dgm:pt>
    <dgm:pt modelId="{E8957194-7585-4373-834F-D29E3DBEEB87}" type="parTrans" cxnId="{6B41D6A3-1442-442D-AD5F-CCA4C6326F50}">
      <dgm:prSet/>
      <dgm:spPr/>
      <dgm:t>
        <a:bodyPr/>
        <a:lstStyle/>
        <a:p>
          <a:endParaRPr lang="en-US"/>
        </a:p>
      </dgm:t>
    </dgm:pt>
    <dgm:pt modelId="{60671514-ECFC-4CD8-97A3-05CEA28DD480}" type="sibTrans" cxnId="{6B41D6A3-1442-442D-AD5F-CCA4C6326F50}">
      <dgm:prSet/>
      <dgm:spPr/>
      <dgm:t>
        <a:bodyPr/>
        <a:lstStyle/>
        <a:p>
          <a:pPr>
            <a:lnSpc>
              <a:spcPct val="100000"/>
            </a:lnSpc>
          </a:pPr>
          <a:endParaRPr lang="en-US"/>
        </a:p>
      </dgm:t>
    </dgm:pt>
    <dgm:pt modelId="{7F0D147A-42B0-446E-BB78-8753AD019722}">
      <dgm:prSet phldr="0"/>
      <dgm:spPr/>
      <dgm:t>
        <a:bodyPr/>
        <a:lstStyle/>
        <a:p>
          <a:pPr rtl="0">
            <a:lnSpc>
              <a:spcPct val="100000"/>
            </a:lnSpc>
          </a:pPr>
          <a:r>
            <a:rPr lang="en-IE" b="1" dirty="0">
              <a:latin typeface="Calibri Light" panose="020F0302020204030204"/>
            </a:rPr>
            <a:t> Any other relevant area. </a:t>
          </a:r>
          <a:endParaRPr lang="en-US" b="1" dirty="0">
            <a:latin typeface="Calibri Light" panose="020F0302020204030204"/>
          </a:endParaRPr>
        </a:p>
      </dgm:t>
    </dgm:pt>
    <dgm:pt modelId="{2A1B706B-244C-4C07-B755-1CAF02D2C806}" type="parTrans" cxnId="{8DF9516C-0F11-47B6-82EC-39C515554AC1}">
      <dgm:prSet/>
      <dgm:spPr/>
      <dgm:t>
        <a:bodyPr/>
        <a:lstStyle/>
        <a:p>
          <a:endParaRPr lang="en-US"/>
        </a:p>
      </dgm:t>
    </dgm:pt>
    <dgm:pt modelId="{247B78C8-39BC-40F7-85E0-F7CB40AE6D9A}" type="sibTrans" cxnId="{8DF9516C-0F11-47B6-82EC-39C515554AC1}">
      <dgm:prSet/>
      <dgm:spPr/>
      <dgm:t>
        <a:bodyPr/>
        <a:lstStyle/>
        <a:p>
          <a:pPr>
            <a:lnSpc>
              <a:spcPct val="100000"/>
            </a:lnSpc>
          </a:pPr>
          <a:endParaRPr lang="en-US"/>
        </a:p>
      </dgm:t>
    </dgm:pt>
    <dgm:pt modelId="{1A971243-6B15-4CF4-9ADF-B5597341953A}">
      <dgm:prSet phldr="0"/>
      <dgm:spPr/>
      <dgm:t>
        <a:bodyPr/>
        <a:lstStyle/>
        <a:p>
          <a:pPr rtl="0">
            <a:lnSpc>
              <a:spcPct val="100000"/>
            </a:lnSpc>
          </a:pPr>
          <a:r>
            <a:rPr lang="en-US" b="1" dirty="0">
              <a:latin typeface="Calibri Light" panose="020F0302020204030204"/>
            </a:rPr>
            <a:t> Prize for attitude/</a:t>
          </a:r>
          <a:r>
            <a:rPr lang="en-US" b="1" dirty="0" err="1">
              <a:latin typeface="Calibri Light" panose="020F0302020204030204"/>
            </a:rPr>
            <a:t>behaviour</a:t>
          </a:r>
          <a:r>
            <a:rPr lang="en-US" b="1" dirty="0">
              <a:latin typeface="Calibri Light" panose="020F0302020204030204"/>
            </a:rPr>
            <a:t> </a:t>
          </a:r>
        </a:p>
      </dgm:t>
    </dgm:pt>
    <dgm:pt modelId="{51F7889C-DA5B-467F-9A84-C044B254A8DF}" type="parTrans" cxnId="{C17ACEA2-F3E8-4498-A950-69549C4BCE3B}">
      <dgm:prSet/>
      <dgm:spPr/>
      <dgm:t>
        <a:bodyPr/>
        <a:lstStyle/>
        <a:p>
          <a:endParaRPr lang="en-US"/>
        </a:p>
      </dgm:t>
    </dgm:pt>
    <dgm:pt modelId="{979052E1-543A-4BE6-A4B1-9C7EAE465660}" type="sibTrans" cxnId="{C17ACEA2-F3E8-4498-A950-69549C4BCE3B}">
      <dgm:prSet/>
      <dgm:spPr/>
      <dgm:t>
        <a:bodyPr/>
        <a:lstStyle/>
        <a:p>
          <a:endParaRPr lang="en-US"/>
        </a:p>
      </dgm:t>
    </dgm:pt>
    <dgm:pt modelId="{A65604D3-6E41-4EFB-B811-2AB2646A9202}" type="pres">
      <dgm:prSet presAssocID="{8AFC2833-6019-4498-B6C4-6B7179601A04}" presName="root" presStyleCnt="0">
        <dgm:presLayoutVars>
          <dgm:dir/>
          <dgm:resizeHandles val="exact"/>
        </dgm:presLayoutVars>
      </dgm:prSet>
      <dgm:spPr/>
    </dgm:pt>
    <dgm:pt modelId="{BEDD1ACB-4B8C-4BD8-94A0-99826B26BF9C}" type="pres">
      <dgm:prSet presAssocID="{8AFC2833-6019-4498-B6C4-6B7179601A04}" presName="container" presStyleCnt="0">
        <dgm:presLayoutVars>
          <dgm:dir/>
          <dgm:resizeHandles val="exact"/>
        </dgm:presLayoutVars>
      </dgm:prSet>
      <dgm:spPr/>
    </dgm:pt>
    <dgm:pt modelId="{CC9AFCB1-F84E-439C-B4AB-CDBA1A56B8AD}" type="pres">
      <dgm:prSet presAssocID="{4CC783D2-F7FD-4819-9F01-1276F8723A45}" presName="compNode" presStyleCnt="0"/>
      <dgm:spPr/>
    </dgm:pt>
    <dgm:pt modelId="{3347CA55-B279-4743-8B03-FBA8A3098D0A}" type="pres">
      <dgm:prSet presAssocID="{4CC783D2-F7FD-4819-9F01-1276F8723A45}" presName="iconBgRect" presStyleLbl="bgShp" presStyleIdx="0" presStyleCnt="9"/>
      <dgm:spPr/>
    </dgm:pt>
    <dgm:pt modelId="{1DAA4846-5175-47C7-8DBA-D5EC40886236}" type="pres">
      <dgm:prSet presAssocID="{4CC783D2-F7FD-4819-9F01-1276F8723A45}" presName="iconRect" presStyleLbl="node1" presStyleIdx="0" presStyleCnt="9"/>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rophy"/>
        </a:ext>
      </dgm:extLst>
    </dgm:pt>
    <dgm:pt modelId="{73E7C147-62F9-40D4-BC43-662E9314A817}" type="pres">
      <dgm:prSet presAssocID="{4CC783D2-F7FD-4819-9F01-1276F8723A45}" presName="spaceRect" presStyleCnt="0"/>
      <dgm:spPr/>
    </dgm:pt>
    <dgm:pt modelId="{1688ACA3-9FF4-4A32-85AB-184F3FC8C1C5}" type="pres">
      <dgm:prSet presAssocID="{4CC783D2-F7FD-4819-9F01-1276F8723A45}" presName="textRect" presStyleLbl="revTx" presStyleIdx="0" presStyleCnt="9">
        <dgm:presLayoutVars>
          <dgm:chMax val="1"/>
          <dgm:chPref val="1"/>
        </dgm:presLayoutVars>
      </dgm:prSet>
      <dgm:spPr/>
    </dgm:pt>
    <dgm:pt modelId="{E2BCD618-D031-4B97-9EE3-EF35D2350169}" type="pres">
      <dgm:prSet presAssocID="{87E514A5-4376-42FD-BFBC-F0FF8043F36F}" presName="sibTrans" presStyleLbl="sibTrans2D1" presStyleIdx="0" presStyleCnt="0"/>
      <dgm:spPr/>
    </dgm:pt>
    <dgm:pt modelId="{C53AD4E9-5939-4036-B039-1C5DA6B44E8C}" type="pres">
      <dgm:prSet presAssocID="{95DB733E-B776-42C6-A895-879BD7A4FA93}" presName="compNode" presStyleCnt="0"/>
      <dgm:spPr/>
    </dgm:pt>
    <dgm:pt modelId="{6B68F56B-67F4-4BCD-AA57-703ED3D32643}" type="pres">
      <dgm:prSet presAssocID="{95DB733E-B776-42C6-A895-879BD7A4FA93}" presName="iconBgRect" presStyleLbl="bgShp" presStyleIdx="1" presStyleCnt="9"/>
      <dgm:spPr/>
    </dgm:pt>
    <dgm:pt modelId="{9CE8BF7C-8DB5-4991-9A31-1241C2A3554D}" type="pres">
      <dgm:prSet presAssocID="{95DB733E-B776-42C6-A895-879BD7A4FA93}" presName="iconRect" presStyleLbl="node1" presStyleIdx="1" presStyleCnt="9"/>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ort Balls"/>
        </a:ext>
      </dgm:extLst>
    </dgm:pt>
    <dgm:pt modelId="{6C297E7E-FA68-45E5-87B7-D5ED01CBE48D}" type="pres">
      <dgm:prSet presAssocID="{95DB733E-B776-42C6-A895-879BD7A4FA93}" presName="spaceRect" presStyleCnt="0"/>
      <dgm:spPr/>
    </dgm:pt>
    <dgm:pt modelId="{F7C832C1-5063-4353-A29B-452700B9376D}" type="pres">
      <dgm:prSet presAssocID="{95DB733E-B776-42C6-A895-879BD7A4FA93}" presName="textRect" presStyleLbl="revTx" presStyleIdx="1" presStyleCnt="9">
        <dgm:presLayoutVars>
          <dgm:chMax val="1"/>
          <dgm:chPref val="1"/>
        </dgm:presLayoutVars>
      </dgm:prSet>
      <dgm:spPr/>
    </dgm:pt>
    <dgm:pt modelId="{AB877C34-6E4A-4E7E-A31C-B1FF595ACA96}" type="pres">
      <dgm:prSet presAssocID="{339386FA-E07F-4CD0-9B38-4D6A6D7983EE}" presName="sibTrans" presStyleLbl="sibTrans2D1" presStyleIdx="0" presStyleCnt="0"/>
      <dgm:spPr/>
    </dgm:pt>
    <dgm:pt modelId="{C2419911-C562-40A7-9F9E-C0504D95F9FD}" type="pres">
      <dgm:prSet presAssocID="{194AA568-F9DA-446A-977F-1B3890870A26}" presName="compNode" presStyleCnt="0"/>
      <dgm:spPr/>
    </dgm:pt>
    <dgm:pt modelId="{7026EE63-C33D-4EDD-93DC-FEEC616DC1CC}" type="pres">
      <dgm:prSet presAssocID="{194AA568-F9DA-446A-977F-1B3890870A26}" presName="iconBgRect" presStyleLbl="bgShp" presStyleIdx="2" presStyleCnt="9"/>
      <dgm:spPr/>
    </dgm:pt>
    <dgm:pt modelId="{0DEA6605-2724-48CE-B995-0BEDCB25E7B7}" type="pres">
      <dgm:prSet presAssocID="{194AA568-F9DA-446A-977F-1B3890870A26}" presName="iconRect" presStyleLbl="node1" presStyleIdx="2" presStyleCnt="9"/>
      <dgm:spPr>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EC659F12-7319-4828-9635-5CB47234D13E}" type="pres">
      <dgm:prSet presAssocID="{194AA568-F9DA-446A-977F-1B3890870A26}" presName="spaceRect" presStyleCnt="0"/>
      <dgm:spPr/>
    </dgm:pt>
    <dgm:pt modelId="{3011F4F4-653A-4605-A248-804676A5EBA6}" type="pres">
      <dgm:prSet presAssocID="{194AA568-F9DA-446A-977F-1B3890870A26}" presName="textRect" presStyleLbl="revTx" presStyleIdx="2" presStyleCnt="9">
        <dgm:presLayoutVars>
          <dgm:chMax val="1"/>
          <dgm:chPref val="1"/>
        </dgm:presLayoutVars>
      </dgm:prSet>
      <dgm:spPr/>
    </dgm:pt>
    <dgm:pt modelId="{4FEC15E5-DD87-4381-A84D-FDDEF9A0C108}" type="pres">
      <dgm:prSet presAssocID="{0EC36F4D-32A0-48B0-91A1-5DEFA2FCBEA2}" presName="sibTrans" presStyleLbl="sibTrans2D1" presStyleIdx="0" presStyleCnt="0"/>
      <dgm:spPr/>
    </dgm:pt>
    <dgm:pt modelId="{3E1E429C-A15A-44D6-B7FA-CC6A426FA88F}" type="pres">
      <dgm:prSet presAssocID="{746F0289-AEBE-49F1-ACDF-7B8EB52AAC87}" presName="compNode" presStyleCnt="0"/>
      <dgm:spPr/>
    </dgm:pt>
    <dgm:pt modelId="{2E047BB3-3912-4F43-A367-665BE14E4737}" type="pres">
      <dgm:prSet presAssocID="{746F0289-AEBE-49F1-ACDF-7B8EB52AAC87}" presName="iconBgRect" presStyleLbl="bgShp" presStyleIdx="3" presStyleCnt="9"/>
      <dgm:spPr/>
    </dgm:pt>
    <dgm:pt modelId="{958F8B9B-9F30-4E82-9EBD-0C84DF64E216}" type="pres">
      <dgm:prSet presAssocID="{746F0289-AEBE-49F1-ACDF-7B8EB52AAC87}" presName="iconRect" presStyleLbl="node1" presStyleIdx="3" presStyleCnt="9"/>
      <dgm:spPr>
        <a:blipFill>
          <a:blip xmlns:r="http://schemas.openxmlformats.org/officeDocument/2006/relationships" r:embed="rId7" cstate="email">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ientist"/>
        </a:ext>
      </dgm:extLst>
    </dgm:pt>
    <dgm:pt modelId="{7DFE6A25-AD44-490D-B7A7-C5690205F06A}" type="pres">
      <dgm:prSet presAssocID="{746F0289-AEBE-49F1-ACDF-7B8EB52AAC87}" presName="spaceRect" presStyleCnt="0"/>
      <dgm:spPr/>
    </dgm:pt>
    <dgm:pt modelId="{E321A2B4-6BDB-4ABA-8E8A-ED1AC2FE37BF}" type="pres">
      <dgm:prSet presAssocID="{746F0289-AEBE-49F1-ACDF-7B8EB52AAC87}" presName="textRect" presStyleLbl="revTx" presStyleIdx="3" presStyleCnt="9">
        <dgm:presLayoutVars>
          <dgm:chMax val="1"/>
          <dgm:chPref val="1"/>
        </dgm:presLayoutVars>
      </dgm:prSet>
      <dgm:spPr/>
    </dgm:pt>
    <dgm:pt modelId="{F3707F8D-E066-447D-838A-61C703A29030}" type="pres">
      <dgm:prSet presAssocID="{A62F1B29-7C52-4478-892E-E7B9947D8589}" presName="sibTrans" presStyleLbl="sibTrans2D1" presStyleIdx="0" presStyleCnt="0"/>
      <dgm:spPr/>
    </dgm:pt>
    <dgm:pt modelId="{F7D21080-27FA-42C1-82E3-384066401CDE}" type="pres">
      <dgm:prSet presAssocID="{EDE36776-E04E-49E8-B80F-9D5D9F66E389}" presName="compNode" presStyleCnt="0"/>
      <dgm:spPr/>
    </dgm:pt>
    <dgm:pt modelId="{E6B656AD-4F5A-404E-A678-EE61320AC6E5}" type="pres">
      <dgm:prSet presAssocID="{EDE36776-E04E-49E8-B80F-9D5D9F66E389}" presName="iconBgRect" presStyleLbl="bgShp" presStyleIdx="4" presStyleCnt="9"/>
      <dgm:spPr/>
    </dgm:pt>
    <dgm:pt modelId="{3FB346E1-25CA-4E04-8CD6-99BC7E8DA805}" type="pres">
      <dgm:prSet presAssocID="{EDE36776-E04E-49E8-B80F-9D5D9F66E389}" presName="iconRect" presStyleLbl="node1" presStyleIdx="4" presStyleCnt="9"/>
      <dgm:spPr/>
    </dgm:pt>
    <dgm:pt modelId="{D6144996-2228-49C6-B2B9-B0A55BE5850E}" type="pres">
      <dgm:prSet presAssocID="{EDE36776-E04E-49E8-B80F-9D5D9F66E389}" presName="spaceRect" presStyleCnt="0"/>
      <dgm:spPr/>
    </dgm:pt>
    <dgm:pt modelId="{E0896704-BDEA-4A07-A442-87F8E7CC37E5}" type="pres">
      <dgm:prSet presAssocID="{EDE36776-E04E-49E8-B80F-9D5D9F66E389}" presName="textRect" presStyleLbl="revTx" presStyleIdx="4" presStyleCnt="9">
        <dgm:presLayoutVars>
          <dgm:chMax val="1"/>
          <dgm:chPref val="1"/>
        </dgm:presLayoutVars>
      </dgm:prSet>
      <dgm:spPr/>
    </dgm:pt>
    <dgm:pt modelId="{0181CF8E-4322-47CF-A305-5B9EE5223277}" type="pres">
      <dgm:prSet presAssocID="{F670208D-1D5D-4EDD-9DC0-E70EEC90D002}" presName="sibTrans" presStyleLbl="sibTrans2D1" presStyleIdx="0" presStyleCnt="0"/>
      <dgm:spPr/>
    </dgm:pt>
    <dgm:pt modelId="{CC05F0DD-9F83-4B63-BBAA-517F272F6338}" type="pres">
      <dgm:prSet presAssocID="{8F43A0B3-9BD1-4ECE-9C90-C6E7B9A58598}" presName="compNode" presStyleCnt="0"/>
      <dgm:spPr/>
    </dgm:pt>
    <dgm:pt modelId="{3E375CC3-4854-43A7-903D-70B484F99FC0}" type="pres">
      <dgm:prSet presAssocID="{8F43A0B3-9BD1-4ECE-9C90-C6E7B9A58598}" presName="iconBgRect" presStyleLbl="bgShp" presStyleIdx="5" presStyleCnt="9"/>
      <dgm:spPr/>
    </dgm:pt>
    <dgm:pt modelId="{7CA8A443-D317-404B-AB27-7E456E8AD41B}" type="pres">
      <dgm:prSet presAssocID="{8F43A0B3-9BD1-4ECE-9C90-C6E7B9A58598}" presName="iconRect" presStyleLbl="node1" presStyleIdx="5" presStyleCnt="9"/>
      <dgm:spPr/>
    </dgm:pt>
    <dgm:pt modelId="{2A7201D9-1E85-4F6B-83DF-A4EC2EE33438}" type="pres">
      <dgm:prSet presAssocID="{8F43A0B3-9BD1-4ECE-9C90-C6E7B9A58598}" presName="spaceRect" presStyleCnt="0"/>
      <dgm:spPr/>
    </dgm:pt>
    <dgm:pt modelId="{A5D3397A-E037-4B1C-8A4E-86FC7DCEF83D}" type="pres">
      <dgm:prSet presAssocID="{8F43A0B3-9BD1-4ECE-9C90-C6E7B9A58598}" presName="textRect" presStyleLbl="revTx" presStyleIdx="5" presStyleCnt="9">
        <dgm:presLayoutVars>
          <dgm:chMax val="1"/>
          <dgm:chPref val="1"/>
        </dgm:presLayoutVars>
      </dgm:prSet>
      <dgm:spPr/>
    </dgm:pt>
    <dgm:pt modelId="{82B8F6FB-1E4D-485A-B130-6DE4D8E9ADA4}" type="pres">
      <dgm:prSet presAssocID="{60671514-ECFC-4CD8-97A3-05CEA28DD480}" presName="sibTrans" presStyleLbl="sibTrans2D1" presStyleIdx="0" presStyleCnt="0"/>
      <dgm:spPr/>
    </dgm:pt>
    <dgm:pt modelId="{952A9670-2239-4B50-B152-160C5E83E551}" type="pres">
      <dgm:prSet presAssocID="{017C469C-0C7B-4A14-9B23-95D07FF1EFA0}" presName="compNode" presStyleCnt="0"/>
      <dgm:spPr/>
    </dgm:pt>
    <dgm:pt modelId="{66C4482F-9E71-47FF-8605-02361F94F45A}" type="pres">
      <dgm:prSet presAssocID="{017C469C-0C7B-4A14-9B23-95D07FF1EFA0}" presName="iconBgRect" presStyleLbl="bgShp" presStyleIdx="6" presStyleCnt="9"/>
      <dgm:spPr/>
    </dgm:pt>
    <dgm:pt modelId="{6E9679CA-DB59-4754-95A4-504C71752A3E}" type="pres">
      <dgm:prSet presAssocID="{017C469C-0C7B-4A14-9B23-95D07FF1EFA0}" presName="iconRect" presStyleLbl="node1" presStyleIdx="6" presStyleCnt="9"/>
      <dgm:spPr/>
    </dgm:pt>
    <dgm:pt modelId="{A7BD864F-D180-4C8C-AC46-538F0AEF684D}" type="pres">
      <dgm:prSet presAssocID="{017C469C-0C7B-4A14-9B23-95D07FF1EFA0}" presName="spaceRect" presStyleCnt="0"/>
      <dgm:spPr/>
    </dgm:pt>
    <dgm:pt modelId="{DD8EE432-D1CE-4CD2-A385-194FF663C448}" type="pres">
      <dgm:prSet presAssocID="{017C469C-0C7B-4A14-9B23-95D07FF1EFA0}" presName="textRect" presStyleLbl="revTx" presStyleIdx="6" presStyleCnt="9">
        <dgm:presLayoutVars>
          <dgm:chMax val="1"/>
          <dgm:chPref val="1"/>
        </dgm:presLayoutVars>
      </dgm:prSet>
      <dgm:spPr/>
    </dgm:pt>
    <dgm:pt modelId="{C0DC06B5-3EE8-47B4-806C-5643EADAA037}" type="pres">
      <dgm:prSet presAssocID="{35D753E2-08FD-4611-9315-4FAFC89E6A83}" presName="sibTrans" presStyleLbl="sibTrans2D1" presStyleIdx="0" presStyleCnt="0"/>
      <dgm:spPr/>
    </dgm:pt>
    <dgm:pt modelId="{5E0BB3D5-B789-48A5-9F49-26EA806EB64B}" type="pres">
      <dgm:prSet presAssocID="{7F0D147A-42B0-446E-BB78-8753AD019722}" presName="compNode" presStyleCnt="0"/>
      <dgm:spPr/>
    </dgm:pt>
    <dgm:pt modelId="{7A8E788C-6660-4E72-AC75-1144263834EB}" type="pres">
      <dgm:prSet presAssocID="{7F0D147A-42B0-446E-BB78-8753AD019722}" presName="iconBgRect" presStyleLbl="bgShp" presStyleIdx="7" presStyleCnt="9"/>
      <dgm:spPr/>
    </dgm:pt>
    <dgm:pt modelId="{FB4615C8-E26E-4584-8734-9A2911370BBB}" type="pres">
      <dgm:prSet presAssocID="{7F0D147A-42B0-446E-BB78-8753AD019722}" presName="iconRect" presStyleLbl="node1" presStyleIdx="7" presStyleCnt="9"/>
      <dgm:spPr/>
    </dgm:pt>
    <dgm:pt modelId="{7F67EC41-B5D7-4319-A1CF-5A1BDE0E93A6}" type="pres">
      <dgm:prSet presAssocID="{7F0D147A-42B0-446E-BB78-8753AD019722}" presName="spaceRect" presStyleCnt="0"/>
      <dgm:spPr/>
    </dgm:pt>
    <dgm:pt modelId="{32FBBC3A-B64F-4482-89F3-A110A36E6B72}" type="pres">
      <dgm:prSet presAssocID="{7F0D147A-42B0-446E-BB78-8753AD019722}" presName="textRect" presStyleLbl="revTx" presStyleIdx="7" presStyleCnt="9" custLinFactX="66963" custLinFactNeighborX="100000" custLinFactNeighborY="1406">
        <dgm:presLayoutVars>
          <dgm:chMax val="1"/>
          <dgm:chPref val="1"/>
        </dgm:presLayoutVars>
      </dgm:prSet>
      <dgm:spPr/>
    </dgm:pt>
    <dgm:pt modelId="{7A80973D-C7C1-43AF-915E-0AA9175E40A7}" type="pres">
      <dgm:prSet presAssocID="{247B78C8-39BC-40F7-85E0-F7CB40AE6D9A}" presName="sibTrans" presStyleLbl="sibTrans2D1" presStyleIdx="0" presStyleCnt="0"/>
      <dgm:spPr/>
    </dgm:pt>
    <dgm:pt modelId="{3297E7CA-A38E-41E0-AC65-9F2FEB54EFD8}" type="pres">
      <dgm:prSet presAssocID="{1A971243-6B15-4CF4-9ADF-B5597341953A}" presName="compNode" presStyleCnt="0"/>
      <dgm:spPr/>
    </dgm:pt>
    <dgm:pt modelId="{57F697D0-A2AF-4CF4-8674-39D5A7390BA3}" type="pres">
      <dgm:prSet presAssocID="{1A971243-6B15-4CF4-9ADF-B5597341953A}" presName="iconBgRect" presStyleLbl="bgShp" presStyleIdx="8" presStyleCnt="9"/>
      <dgm:spPr/>
    </dgm:pt>
    <dgm:pt modelId="{B1C61D0E-191F-463B-A08F-967D242A7C26}" type="pres">
      <dgm:prSet presAssocID="{1A971243-6B15-4CF4-9ADF-B5597341953A}" presName="iconRect" presStyleLbl="node1" presStyleIdx="8" presStyleCnt="9"/>
      <dgm:spPr/>
    </dgm:pt>
    <dgm:pt modelId="{1495731A-5242-44C9-B65E-D5FCEB3F845E}" type="pres">
      <dgm:prSet presAssocID="{1A971243-6B15-4CF4-9ADF-B5597341953A}" presName="spaceRect" presStyleCnt="0"/>
      <dgm:spPr/>
    </dgm:pt>
    <dgm:pt modelId="{8BF5747E-E675-4FF7-A9BE-EB0230A698F6}" type="pres">
      <dgm:prSet presAssocID="{1A971243-6B15-4CF4-9ADF-B5597341953A}" presName="textRect" presStyleLbl="revTx" presStyleIdx="8" presStyleCnt="9" custLinFactX="-74118" custLinFactNeighborX="-100000" custLinFactNeighborY="-4217">
        <dgm:presLayoutVars>
          <dgm:chMax val="1"/>
          <dgm:chPref val="1"/>
        </dgm:presLayoutVars>
      </dgm:prSet>
      <dgm:spPr/>
    </dgm:pt>
  </dgm:ptLst>
  <dgm:cxnLst>
    <dgm:cxn modelId="{10730D01-86A4-4A0C-BD39-76FDA3461BF7}" type="presOf" srcId="{0EC36F4D-32A0-48B0-91A1-5DEFA2FCBEA2}" destId="{4FEC15E5-DD87-4381-A84D-FDDEF9A0C108}" srcOrd="0" destOrd="0" presId="urn:microsoft.com/office/officeart/2018/2/layout/IconCircleList"/>
    <dgm:cxn modelId="{AE0FFF0C-8F3D-410F-B391-90FA35AA1A0A}" type="presOf" srcId="{A62F1B29-7C52-4478-892E-E7B9947D8589}" destId="{F3707F8D-E066-447D-838A-61C703A29030}" srcOrd="0" destOrd="0" presId="urn:microsoft.com/office/officeart/2018/2/layout/IconCircleList"/>
    <dgm:cxn modelId="{6EEB0B13-FE3A-4A4C-803D-B47085822E22}" type="presOf" srcId="{017C469C-0C7B-4A14-9B23-95D07FF1EFA0}" destId="{DD8EE432-D1CE-4CD2-A385-194FF663C448}" srcOrd="0" destOrd="0" presId="urn:microsoft.com/office/officeart/2018/2/layout/IconCircleList"/>
    <dgm:cxn modelId="{1330CF17-4765-4A82-B125-FEC8FCFE0B5E}" type="presOf" srcId="{95DB733E-B776-42C6-A895-879BD7A4FA93}" destId="{F7C832C1-5063-4353-A29B-452700B9376D}" srcOrd="0" destOrd="0" presId="urn:microsoft.com/office/officeart/2018/2/layout/IconCircleList"/>
    <dgm:cxn modelId="{A36C765D-E14B-4CDD-8426-B1F1A1A74DF5}" srcId="{8AFC2833-6019-4498-B6C4-6B7179601A04}" destId="{95DB733E-B776-42C6-A895-879BD7A4FA93}" srcOrd="1" destOrd="0" parTransId="{DC90A1D4-FF3D-4B7B-91B1-A673A3DC1948}" sibTransId="{339386FA-E07F-4CD0-9B38-4D6A6D7983EE}"/>
    <dgm:cxn modelId="{F10C6B60-F26A-4431-8082-AAF32092FD16}" type="presOf" srcId="{4CC783D2-F7FD-4819-9F01-1276F8723A45}" destId="{1688ACA3-9FF4-4A32-85AB-184F3FC8C1C5}" srcOrd="0" destOrd="0" presId="urn:microsoft.com/office/officeart/2018/2/layout/IconCircleList"/>
    <dgm:cxn modelId="{90F38143-E765-4F25-81B7-7946D5B57D97}" type="presOf" srcId="{7F0D147A-42B0-446E-BB78-8753AD019722}" destId="{32FBBC3A-B64F-4482-89F3-A110A36E6B72}" srcOrd="0" destOrd="0" presId="urn:microsoft.com/office/officeart/2018/2/layout/IconCircleList"/>
    <dgm:cxn modelId="{A362A549-FE7A-4013-B893-CBAFB9171D35}" type="presOf" srcId="{1A971243-6B15-4CF4-9ADF-B5597341953A}" destId="{8BF5747E-E675-4FF7-A9BE-EB0230A698F6}" srcOrd="0" destOrd="0" presId="urn:microsoft.com/office/officeart/2018/2/layout/IconCircleList"/>
    <dgm:cxn modelId="{8DF9516C-0F11-47B6-82EC-39C515554AC1}" srcId="{8AFC2833-6019-4498-B6C4-6B7179601A04}" destId="{7F0D147A-42B0-446E-BB78-8753AD019722}" srcOrd="7" destOrd="0" parTransId="{2A1B706B-244C-4C07-B755-1CAF02D2C806}" sibTransId="{247B78C8-39BC-40F7-85E0-F7CB40AE6D9A}"/>
    <dgm:cxn modelId="{7FCB667C-349C-4C20-83CD-D36AB6DB8EF5}" type="presOf" srcId="{746F0289-AEBE-49F1-ACDF-7B8EB52AAC87}" destId="{E321A2B4-6BDB-4ABA-8E8A-ED1AC2FE37BF}" srcOrd="0" destOrd="0" presId="urn:microsoft.com/office/officeart/2018/2/layout/IconCircleList"/>
    <dgm:cxn modelId="{4171DA80-355D-4207-97B1-168647FF7198}" type="presOf" srcId="{EDE36776-E04E-49E8-B80F-9D5D9F66E389}" destId="{E0896704-BDEA-4A07-A442-87F8E7CC37E5}" srcOrd="0" destOrd="0" presId="urn:microsoft.com/office/officeart/2018/2/layout/IconCircleList"/>
    <dgm:cxn modelId="{64E73B82-B93B-4F04-B8F5-56C7378DE703}" type="presOf" srcId="{247B78C8-39BC-40F7-85E0-F7CB40AE6D9A}" destId="{7A80973D-C7C1-43AF-915E-0AA9175E40A7}" srcOrd="0" destOrd="0" presId="urn:microsoft.com/office/officeart/2018/2/layout/IconCircleList"/>
    <dgm:cxn modelId="{AA8C838D-3B24-4F94-8893-D732749BE1D8}" type="presOf" srcId="{339386FA-E07F-4CD0-9B38-4D6A6D7983EE}" destId="{AB877C34-6E4A-4E7E-A31C-B1FF595ACA96}" srcOrd="0" destOrd="0" presId="urn:microsoft.com/office/officeart/2018/2/layout/IconCircleList"/>
    <dgm:cxn modelId="{A29CF58D-FF5B-4A65-9693-F1CE2A087CB6}" srcId="{8AFC2833-6019-4498-B6C4-6B7179601A04}" destId="{746F0289-AEBE-49F1-ACDF-7B8EB52AAC87}" srcOrd="3" destOrd="0" parTransId="{DF922FBB-20D0-4855-AB19-06DBCC442499}" sibTransId="{A62F1B29-7C52-4478-892E-E7B9947D8589}"/>
    <dgm:cxn modelId="{59A51B99-5FAE-423B-B9A4-9A262F4B44AB}" type="presOf" srcId="{87E514A5-4376-42FD-BFBC-F0FF8043F36F}" destId="{E2BCD618-D031-4B97-9EE3-EF35D2350169}" srcOrd="0" destOrd="0" presId="urn:microsoft.com/office/officeart/2018/2/layout/IconCircleList"/>
    <dgm:cxn modelId="{C17ACEA2-F3E8-4498-A950-69549C4BCE3B}" srcId="{8AFC2833-6019-4498-B6C4-6B7179601A04}" destId="{1A971243-6B15-4CF4-9ADF-B5597341953A}" srcOrd="8" destOrd="0" parTransId="{51F7889C-DA5B-467F-9A84-C044B254A8DF}" sibTransId="{979052E1-543A-4BE6-A4B1-9C7EAE465660}"/>
    <dgm:cxn modelId="{6B41D6A3-1442-442D-AD5F-CCA4C6326F50}" srcId="{8AFC2833-6019-4498-B6C4-6B7179601A04}" destId="{8F43A0B3-9BD1-4ECE-9C90-C6E7B9A58598}" srcOrd="5" destOrd="0" parTransId="{E8957194-7585-4373-834F-D29E3DBEEB87}" sibTransId="{60671514-ECFC-4CD8-97A3-05CEA28DD480}"/>
    <dgm:cxn modelId="{7184CAA7-BC96-46F7-A630-5D6BA0DA554F}" srcId="{8AFC2833-6019-4498-B6C4-6B7179601A04}" destId="{017C469C-0C7B-4A14-9B23-95D07FF1EFA0}" srcOrd="6" destOrd="0" parTransId="{8D40B25A-2B10-4085-A7AA-D4C21D9277A9}" sibTransId="{35D753E2-08FD-4611-9315-4FAFC89E6A83}"/>
    <dgm:cxn modelId="{3C334CAB-51EA-44CC-8DD8-8B5D62E98B32}" srcId="{8AFC2833-6019-4498-B6C4-6B7179601A04}" destId="{EDE36776-E04E-49E8-B80F-9D5D9F66E389}" srcOrd="4" destOrd="0" parTransId="{D8BE0A90-8878-48E4-B8C2-5F3D542D02B2}" sibTransId="{F670208D-1D5D-4EDD-9DC0-E70EEC90D002}"/>
    <dgm:cxn modelId="{0DBB9EB8-92C1-457A-AA2D-52771248BF6D}" srcId="{8AFC2833-6019-4498-B6C4-6B7179601A04}" destId="{4CC783D2-F7FD-4819-9F01-1276F8723A45}" srcOrd="0" destOrd="0" parTransId="{6792968A-FA46-49A6-A27E-FA0C2900005F}" sibTransId="{87E514A5-4376-42FD-BFBC-F0FF8043F36F}"/>
    <dgm:cxn modelId="{D6784DC1-534A-4082-A7F4-33A3D1108AB1}" type="presOf" srcId="{60671514-ECFC-4CD8-97A3-05CEA28DD480}" destId="{82B8F6FB-1E4D-485A-B130-6DE4D8E9ADA4}" srcOrd="0" destOrd="0" presId="urn:microsoft.com/office/officeart/2018/2/layout/IconCircleList"/>
    <dgm:cxn modelId="{05DA33E4-D0E9-4306-A6AD-8353EAEB9510}" srcId="{8AFC2833-6019-4498-B6C4-6B7179601A04}" destId="{194AA568-F9DA-446A-977F-1B3890870A26}" srcOrd="2" destOrd="0" parTransId="{57732BE0-456A-4EF7-A4D7-19D82EDA99C6}" sibTransId="{0EC36F4D-32A0-48B0-91A1-5DEFA2FCBEA2}"/>
    <dgm:cxn modelId="{26BD74EB-2B67-4F2C-84C1-822230EA6C30}" type="presOf" srcId="{8F43A0B3-9BD1-4ECE-9C90-C6E7B9A58598}" destId="{A5D3397A-E037-4B1C-8A4E-86FC7DCEF83D}" srcOrd="0" destOrd="0" presId="urn:microsoft.com/office/officeart/2018/2/layout/IconCircleList"/>
    <dgm:cxn modelId="{59C270EC-4CA3-41AB-98EF-26CFC7529C5C}" type="presOf" srcId="{8AFC2833-6019-4498-B6C4-6B7179601A04}" destId="{A65604D3-6E41-4EFB-B811-2AB2646A9202}" srcOrd="0" destOrd="0" presId="urn:microsoft.com/office/officeart/2018/2/layout/IconCircleList"/>
    <dgm:cxn modelId="{11EC3BEE-DD7B-41E4-8E37-6EEFFB5AEFFA}" type="presOf" srcId="{35D753E2-08FD-4611-9315-4FAFC89E6A83}" destId="{C0DC06B5-3EE8-47B4-806C-5643EADAA037}" srcOrd="0" destOrd="0" presId="urn:microsoft.com/office/officeart/2018/2/layout/IconCircleList"/>
    <dgm:cxn modelId="{E4D7DDF6-6CD6-403C-BC59-FCC28A006E84}" type="presOf" srcId="{F670208D-1D5D-4EDD-9DC0-E70EEC90D002}" destId="{0181CF8E-4322-47CF-A305-5B9EE5223277}" srcOrd="0" destOrd="0" presId="urn:microsoft.com/office/officeart/2018/2/layout/IconCircleList"/>
    <dgm:cxn modelId="{1BF7B8FE-663A-4314-8230-56A3BFB34758}" type="presOf" srcId="{194AA568-F9DA-446A-977F-1B3890870A26}" destId="{3011F4F4-653A-4605-A248-804676A5EBA6}" srcOrd="0" destOrd="0" presId="urn:microsoft.com/office/officeart/2018/2/layout/IconCircleList"/>
    <dgm:cxn modelId="{E7901A7D-A6C2-4A20-8635-C875F4D4055B}" type="presParOf" srcId="{A65604D3-6E41-4EFB-B811-2AB2646A9202}" destId="{BEDD1ACB-4B8C-4BD8-94A0-99826B26BF9C}" srcOrd="0" destOrd="0" presId="urn:microsoft.com/office/officeart/2018/2/layout/IconCircleList"/>
    <dgm:cxn modelId="{1874814B-EB78-4CEF-9298-53E5D301FFAC}" type="presParOf" srcId="{BEDD1ACB-4B8C-4BD8-94A0-99826B26BF9C}" destId="{CC9AFCB1-F84E-439C-B4AB-CDBA1A56B8AD}" srcOrd="0" destOrd="0" presId="urn:microsoft.com/office/officeart/2018/2/layout/IconCircleList"/>
    <dgm:cxn modelId="{FF1A35C6-7F8B-49AB-98C3-6626DF4A8719}" type="presParOf" srcId="{CC9AFCB1-F84E-439C-B4AB-CDBA1A56B8AD}" destId="{3347CA55-B279-4743-8B03-FBA8A3098D0A}" srcOrd="0" destOrd="0" presId="urn:microsoft.com/office/officeart/2018/2/layout/IconCircleList"/>
    <dgm:cxn modelId="{F99AE946-257A-4756-AE40-937D4663DCB0}" type="presParOf" srcId="{CC9AFCB1-F84E-439C-B4AB-CDBA1A56B8AD}" destId="{1DAA4846-5175-47C7-8DBA-D5EC40886236}" srcOrd="1" destOrd="0" presId="urn:microsoft.com/office/officeart/2018/2/layout/IconCircleList"/>
    <dgm:cxn modelId="{A4218986-70B1-4A82-BB9F-9FBB78B52D42}" type="presParOf" srcId="{CC9AFCB1-F84E-439C-B4AB-CDBA1A56B8AD}" destId="{73E7C147-62F9-40D4-BC43-662E9314A817}" srcOrd="2" destOrd="0" presId="urn:microsoft.com/office/officeart/2018/2/layout/IconCircleList"/>
    <dgm:cxn modelId="{89FD8FA3-639C-4CE3-AE18-E6EB9FE7BA3C}" type="presParOf" srcId="{CC9AFCB1-F84E-439C-B4AB-CDBA1A56B8AD}" destId="{1688ACA3-9FF4-4A32-85AB-184F3FC8C1C5}" srcOrd="3" destOrd="0" presId="urn:microsoft.com/office/officeart/2018/2/layout/IconCircleList"/>
    <dgm:cxn modelId="{5E6990EB-BC46-452A-B990-6AA7FAA6AB3D}" type="presParOf" srcId="{BEDD1ACB-4B8C-4BD8-94A0-99826B26BF9C}" destId="{E2BCD618-D031-4B97-9EE3-EF35D2350169}" srcOrd="1" destOrd="0" presId="urn:microsoft.com/office/officeart/2018/2/layout/IconCircleList"/>
    <dgm:cxn modelId="{197CD37B-F63D-4D36-BC5F-967D11EE9A99}" type="presParOf" srcId="{BEDD1ACB-4B8C-4BD8-94A0-99826B26BF9C}" destId="{C53AD4E9-5939-4036-B039-1C5DA6B44E8C}" srcOrd="2" destOrd="0" presId="urn:microsoft.com/office/officeart/2018/2/layout/IconCircleList"/>
    <dgm:cxn modelId="{D7C79088-E837-44D6-98F5-441D127BD6EF}" type="presParOf" srcId="{C53AD4E9-5939-4036-B039-1C5DA6B44E8C}" destId="{6B68F56B-67F4-4BCD-AA57-703ED3D32643}" srcOrd="0" destOrd="0" presId="urn:microsoft.com/office/officeart/2018/2/layout/IconCircleList"/>
    <dgm:cxn modelId="{D96BE5D4-8F57-4723-9318-9732BAD5915B}" type="presParOf" srcId="{C53AD4E9-5939-4036-B039-1C5DA6B44E8C}" destId="{9CE8BF7C-8DB5-4991-9A31-1241C2A3554D}" srcOrd="1" destOrd="0" presId="urn:microsoft.com/office/officeart/2018/2/layout/IconCircleList"/>
    <dgm:cxn modelId="{CC7DAA7C-B11A-4BE4-ACA3-DED6D68B027A}" type="presParOf" srcId="{C53AD4E9-5939-4036-B039-1C5DA6B44E8C}" destId="{6C297E7E-FA68-45E5-87B7-D5ED01CBE48D}" srcOrd="2" destOrd="0" presId="urn:microsoft.com/office/officeart/2018/2/layout/IconCircleList"/>
    <dgm:cxn modelId="{450356C1-D797-4B33-85AD-85E7A9A0F7A3}" type="presParOf" srcId="{C53AD4E9-5939-4036-B039-1C5DA6B44E8C}" destId="{F7C832C1-5063-4353-A29B-452700B9376D}" srcOrd="3" destOrd="0" presId="urn:microsoft.com/office/officeart/2018/2/layout/IconCircleList"/>
    <dgm:cxn modelId="{4FC57FB5-2372-422A-B887-A39C42D0FA45}" type="presParOf" srcId="{BEDD1ACB-4B8C-4BD8-94A0-99826B26BF9C}" destId="{AB877C34-6E4A-4E7E-A31C-B1FF595ACA96}" srcOrd="3" destOrd="0" presId="urn:microsoft.com/office/officeart/2018/2/layout/IconCircleList"/>
    <dgm:cxn modelId="{1D0DD028-E00C-4466-9DB7-4566D40E856C}" type="presParOf" srcId="{BEDD1ACB-4B8C-4BD8-94A0-99826B26BF9C}" destId="{C2419911-C562-40A7-9F9E-C0504D95F9FD}" srcOrd="4" destOrd="0" presId="urn:microsoft.com/office/officeart/2018/2/layout/IconCircleList"/>
    <dgm:cxn modelId="{1A0CE4FA-8D41-412F-855F-F7711FC72524}" type="presParOf" srcId="{C2419911-C562-40A7-9F9E-C0504D95F9FD}" destId="{7026EE63-C33D-4EDD-93DC-FEEC616DC1CC}" srcOrd="0" destOrd="0" presId="urn:microsoft.com/office/officeart/2018/2/layout/IconCircleList"/>
    <dgm:cxn modelId="{489FDBE3-D123-4705-BB59-6CF43E19CEF6}" type="presParOf" srcId="{C2419911-C562-40A7-9F9E-C0504D95F9FD}" destId="{0DEA6605-2724-48CE-B995-0BEDCB25E7B7}" srcOrd="1" destOrd="0" presId="urn:microsoft.com/office/officeart/2018/2/layout/IconCircleList"/>
    <dgm:cxn modelId="{49C2A162-4376-487A-A00A-45AB2F82E47F}" type="presParOf" srcId="{C2419911-C562-40A7-9F9E-C0504D95F9FD}" destId="{EC659F12-7319-4828-9635-5CB47234D13E}" srcOrd="2" destOrd="0" presId="urn:microsoft.com/office/officeart/2018/2/layout/IconCircleList"/>
    <dgm:cxn modelId="{28159AF7-EE17-42B7-A2B1-AC4E968E1DE9}" type="presParOf" srcId="{C2419911-C562-40A7-9F9E-C0504D95F9FD}" destId="{3011F4F4-653A-4605-A248-804676A5EBA6}" srcOrd="3" destOrd="0" presId="urn:microsoft.com/office/officeart/2018/2/layout/IconCircleList"/>
    <dgm:cxn modelId="{62A4645E-3C43-48C1-9B6F-2493F13BE2E7}" type="presParOf" srcId="{BEDD1ACB-4B8C-4BD8-94A0-99826B26BF9C}" destId="{4FEC15E5-DD87-4381-A84D-FDDEF9A0C108}" srcOrd="5" destOrd="0" presId="urn:microsoft.com/office/officeart/2018/2/layout/IconCircleList"/>
    <dgm:cxn modelId="{543F189E-FB58-41AA-BDC8-B98F6E528320}" type="presParOf" srcId="{BEDD1ACB-4B8C-4BD8-94A0-99826B26BF9C}" destId="{3E1E429C-A15A-44D6-B7FA-CC6A426FA88F}" srcOrd="6" destOrd="0" presId="urn:microsoft.com/office/officeart/2018/2/layout/IconCircleList"/>
    <dgm:cxn modelId="{ECC84E0B-D968-4983-9F03-6A017216FE11}" type="presParOf" srcId="{3E1E429C-A15A-44D6-B7FA-CC6A426FA88F}" destId="{2E047BB3-3912-4F43-A367-665BE14E4737}" srcOrd="0" destOrd="0" presId="urn:microsoft.com/office/officeart/2018/2/layout/IconCircleList"/>
    <dgm:cxn modelId="{F0D59ED5-79D3-4202-A7B2-CF0A3A1574E6}" type="presParOf" srcId="{3E1E429C-A15A-44D6-B7FA-CC6A426FA88F}" destId="{958F8B9B-9F30-4E82-9EBD-0C84DF64E216}" srcOrd="1" destOrd="0" presId="urn:microsoft.com/office/officeart/2018/2/layout/IconCircleList"/>
    <dgm:cxn modelId="{D8AEF200-3915-458E-B6B5-7B5C8A3B7F46}" type="presParOf" srcId="{3E1E429C-A15A-44D6-B7FA-CC6A426FA88F}" destId="{7DFE6A25-AD44-490D-B7A7-C5690205F06A}" srcOrd="2" destOrd="0" presId="urn:microsoft.com/office/officeart/2018/2/layout/IconCircleList"/>
    <dgm:cxn modelId="{3D38E351-F04E-473C-A9AD-3FD42C22B913}" type="presParOf" srcId="{3E1E429C-A15A-44D6-B7FA-CC6A426FA88F}" destId="{E321A2B4-6BDB-4ABA-8E8A-ED1AC2FE37BF}" srcOrd="3" destOrd="0" presId="urn:microsoft.com/office/officeart/2018/2/layout/IconCircleList"/>
    <dgm:cxn modelId="{38670583-E2F2-4512-AF7E-9C7A1481EAF6}" type="presParOf" srcId="{BEDD1ACB-4B8C-4BD8-94A0-99826B26BF9C}" destId="{F3707F8D-E066-447D-838A-61C703A29030}" srcOrd="7" destOrd="0" presId="urn:microsoft.com/office/officeart/2018/2/layout/IconCircleList"/>
    <dgm:cxn modelId="{F0F3B76A-0D9C-4EF6-90AC-8825EBD31CAB}" type="presParOf" srcId="{BEDD1ACB-4B8C-4BD8-94A0-99826B26BF9C}" destId="{F7D21080-27FA-42C1-82E3-384066401CDE}" srcOrd="8" destOrd="0" presId="urn:microsoft.com/office/officeart/2018/2/layout/IconCircleList"/>
    <dgm:cxn modelId="{55327A3B-A780-411C-9810-09659ADA3EAD}" type="presParOf" srcId="{F7D21080-27FA-42C1-82E3-384066401CDE}" destId="{E6B656AD-4F5A-404E-A678-EE61320AC6E5}" srcOrd="0" destOrd="0" presId="urn:microsoft.com/office/officeart/2018/2/layout/IconCircleList"/>
    <dgm:cxn modelId="{C49BBD26-EB89-4FA0-A294-4493821783E7}" type="presParOf" srcId="{F7D21080-27FA-42C1-82E3-384066401CDE}" destId="{3FB346E1-25CA-4E04-8CD6-99BC7E8DA805}" srcOrd="1" destOrd="0" presId="urn:microsoft.com/office/officeart/2018/2/layout/IconCircleList"/>
    <dgm:cxn modelId="{80651659-6EB6-410F-A411-F70713B1E10E}" type="presParOf" srcId="{F7D21080-27FA-42C1-82E3-384066401CDE}" destId="{D6144996-2228-49C6-B2B9-B0A55BE5850E}" srcOrd="2" destOrd="0" presId="urn:microsoft.com/office/officeart/2018/2/layout/IconCircleList"/>
    <dgm:cxn modelId="{21084D13-356D-432C-BA14-29DF4D04FF67}" type="presParOf" srcId="{F7D21080-27FA-42C1-82E3-384066401CDE}" destId="{E0896704-BDEA-4A07-A442-87F8E7CC37E5}" srcOrd="3" destOrd="0" presId="urn:microsoft.com/office/officeart/2018/2/layout/IconCircleList"/>
    <dgm:cxn modelId="{44C31F8A-BE33-4867-860C-3FD137C930FE}" type="presParOf" srcId="{BEDD1ACB-4B8C-4BD8-94A0-99826B26BF9C}" destId="{0181CF8E-4322-47CF-A305-5B9EE5223277}" srcOrd="9" destOrd="0" presId="urn:microsoft.com/office/officeart/2018/2/layout/IconCircleList"/>
    <dgm:cxn modelId="{947AFED6-7F70-447F-9A23-76853EA32281}" type="presParOf" srcId="{BEDD1ACB-4B8C-4BD8-94A0-99826B26BF9C}" destId="{CC05F0DD-9F83-4B63-BBAA-517F272F6338}" srcOrd="10" destOrd="0" presId="urn:microsoft.com/office/officeart/2018/2/layout/IconCircleList"/>
    <dgm:cxn modelId="{02925AD4-3841-4285-AB43-4B3333C6C616}" type="presParOf" srcId="{CC05F0DD-9F83-4B63-BBAA-517F272F6338}" destId="{3E375CC3-4854-43A7-903D-70B484F99FC0}" srcOrd="0" destOrd="0" presId="urn:microsoft.com/office/officeart/2018/2/layout/IconCircleList"/>
    <dgm:cxn modelId="{45ADB08E-F1C7-4C81-A1BA-190A624B8F8D}" type="presParOf" srcId="{CC05F0DD-9F83-4B63-BBAA-517F272F6338}" destId="{7CA8A443-D317-404B-AB27-7E456E8AD41B}" srcOrd="1" destOrd="0" presId="urn:microsoft.com/office/officeart/2018/2/layout/IconCircleList"/>
    <dgm:cxn modelId="{CE37EC20-1FB2-4805-A294-821349245355}" type="presParOf" srcId="{CC05F0DD-9F83-4B63-BBAA-517F272F6338}" destId="{2A7201D9-1E85-4F6B-83DF-A4EC2EE33438}" srcOrd="2" destOrd="0" presId="urn:microsoft.com/office/officeart/2018/2/layout/IconCircleList"/>
    <dgm:cxn modelId="{63FB308F-EFB7-4DED-A768-803F81FFE321}" type="presParOf" srcId="{CC05F0DD-9F83-4B63-BBAA-517F272F6338}" destId="{A5D3397A-E037-4B1C-8A4E-86FC7DCEF83D}" srcOrd="3" destOrd="0" presId="urn:microsoft.com/office/officeart/2018/2/layout/IconCircleList"/>
    <dgm:cxn modelId="{BC2C9D5C-4EE9-484C-8D10-AF6702BC8C50}" type="presParOf" srcId="{BEDD1ACB-4B8C-4BD8-94A0-99826B26BF9C}" destId="{82B8F6FB-1E4D-485A-B130-6DE4D8E9ADA4}" srcOrd="11" destOrd="0" presId="urn:microsoft.com/office/officeart/2018/2/layout/IconCircleList"/>
    <dgm:cxn modelId="{A7D54536-50C7-4BF4-8627-81038EAB31B6}" type="presParOf" srcId="{BEDD1ACB-4B8C-4BD8-94A0-99826B26BF9C}" destId="{952A9670-2239-4B50-B152-160C5E83E551}" srcOrd="12" destOrd="0" presId="urn:microsoft.com/office/officeart/2018/2/layout/IconCircleList"/>
    <dgm:cxn modelId="{22CB1B2D-FF16-4B6B-B03D-BF652FFD3D16}" type="presParOf" srcId="{952A9670-2239-4B50-B152-160C5E83E551}" destId="{66C4482F-9E71-47FF-8605-02361F94F45A}" srcOrd="0" destOrd="0" presId="urn:microsoft.com/office/officeart/2018/2/layout/IconCircleList"/>
    <dgm:cxn modelId="{D9C658A4-9A84-414F-B98F-AE5E36884667}" type="presParOf" srcId="{952A9670-2239-4B50-B152-160C5E83E551}" destId="{6E9679CA-DB59-4754-95A4-504C71752A3E}" srcOrd="1" destOrd="0" presId="urn:microsoft.com/office/officeart/2018/2/layout/IconCircleList"/>
    <dgm:cxn modelId="{D8E40487-A2E1-4153-BF98-0B5DCFC66CAF}" type="presParOf" srcId="{952A9670-2239-4B50-B152-160C5E83E551}" destId="{A7BD864F-D180-4C8C-AC46-538F0AEF684D}" srcOrd="2" destOrd="0" presId="urn:microsoft.com/office/officeart/2018/2/layout/IconCircleList"/>
    <dgm:cxn modelId="{DEFB7F87-08A8-4094-9EC2-AD0399B24290}" type="presParOf" srcId="{952A9670-2239-4B50-B152-160C5E83E551}" destId="{DD8EE432-D1CE-4CD2-A385-194FF663C448}" srcOrd="3" destOrd="0" presId="urn:microsoft.com/office/officeart/2018/2/layout/IconCircleList"/>
    <dgm:cxn modelId="{7186AFD3-835B-4A59-8F2D-037DDED5CFCB}" type="presParOf" srcId="{BEDD1ACB-4B8C-4BD8-94A0-99826B26BF9C}" destId="{C0DC06B5-3EE8-47B4-806C-5643EADAA037}" srcOrd="13" destOrd="0" presId="urn:microsoft.com/office/officeart/2018/2/layout/IconCircleList"/>
    <dgm:cxn modelId="{C56C40E2-C4FC-4E15-8F45-D1D73D95F1E1}" type="presParOf" srcId="{BEDD1ACB-4B8C-4BD8-94A0-99826B26BF9C}" destId="{5E0BB3D5-B789-48A5-9F49-26EA806EB64B}" srcOrd="14" destOrd="0" presId="urn:microsoft.com/office/officeart/2018/2/layout/IconCircleList"/>
    <dgm:cxn modelId="{62741CA2-8552-4DC7-A933-DF21631A5565}" type="presParOf" srcId="{5E0BB3D5-B789-48A5-9F49-26EA806EB64B}" destId="{7A8E788C-6660-4E72-AC75-1144263834EB}" srcOrd="0" destOrd="0" presId="urn:microsoft.com/office/officeart/2018/2/layout/IconCircleList"/>
    <dgm:cxn modelId="{15CFC7DE-97F9-40AF-A894-370A2624A93C}" type="presParOf" srcId="{5E0BB3D5-B789-48A5-9F49-26EA806EB64B}" destId="{FB4615C8-E26E-4584-8734-9A2911370BBB}" srcOrd="1" destOrd="0" presId="urn:microsoft.com/office/officeart/2018/2/layout/IconCircleList"/>
    <dgm:cxn modelId="{B3EFA805-2525-4B57-AB15-48C29DC76DC0}" type="presParOf" srcId="{5E0BB3D5-B789-48A5-9F49-26EA806EB64B}" destId="{7F67EC41-B5D7-4319-A1CF-5A1BDE0E93A6}" srcOrd="2" destOrd="0" presId="urn:microsoft.com/office/officeart/2018/2/layout/IconCircleList"/>
    <dgm:cxn modelId="{9D187B80-D953-48A5-9966-5FDA64D9373E}" type="presParOf" srcId="{5E0BB3D5-B789-48A5-9F49-26EA806EB64B}" destId="{32FBBC3A-B64F-4482-89F3-A110A36E6B72}" srcOrd="3" destOrd="0" presId="urn:microsoft.com/office/officeart/2018/2/layout/IconCircleList"/>
    <dgm:cxn modelId="{E5EB9DA3-D5E1-4713-B0D7-06CA2C3FD4AF}" type="presParOf" srcId="{BEDD1ACB-4B8C-4BD8-94A0-99826B26BF9C}" destId="{7A80973D-C7C1-43AF-915E-0AA9175E40A7}" srcOrd="15" destOrd="0" presId="urn:microsoft.com/office/officeart/2018/2/layout/IconCircleList"/>
    <dgm:cxn modelId="{58C054BA-F69F-4C3B-BCC6-49FF33D06AB7}" type="presParOf" srcId="{BEDD1ACB-4B8C-4BD8-94A0-99826B26BF9C}" destId="{3297E7CA-A38E-41E0-AC65-9F2FEB54EFD8}" srcOrd="16" destOrd="0" presId="urn:microsoft.com/office/officeart/2018/2/layout/IconCircleList"/>
    <dgm:cxn modelId="{3C399488-0527-4531-96C8-A607E1D4EAF1}" type="presParOf" srcId="{3297E7CA-A38E-41E0-AC65-9F2FEB54EFD8}" destId="{57F697D0-A2AF-4CF4-8674-39D5A7390BA3}" srcOrd="0" destOrd="0" presId="urn:microsoft.com/office/officeart/2018/2/layout/IconCircleList"/>
    <dgm:cxn modelId="{8147830A-FB8B-43F5-BE9C-20F415EF2EE4}" type="presParOf" srcId="{3297E7CA-A38E-41E0-AC65-9F2FEB54EFD8}" destId="{B1C61D0E-191F-463B-A08F-967D242A7C26}" srcOrd="1" destOrd="0" presId="urn:microsoft.com/office/officeart/2018/2/layout/IconCircleList"/>
    <dgm:cxn modelId="{5905CEAD-DA53-4512-8D74-0B5639B93100}" type="presParOf" srcId="{3297E7CA-A38E-41E0-AC65-9F2FEB54EFD8}" destId="{1495731A-5242-44C9-B65E-D5FCEB3F845E}" srcOrd="2" destOrd="0" presId="urn:microsoft.com/office/officeart/2018/2/layout/IconCircleList"/>
    <dgm:cxn modelId="{648E68E0-17E8-4522-B15F-E32FB997B683}" type="presParOf" srcId="{3297E7CA-A38E-41E0-AC65-9F2FEB54EFD8}" destId="{8BF5747E-E675-4FF7-A9BE-EB0230A698F6}"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47CA55-B279-4743-8B03-FBA8A3098D0A}">
      <dsp:nvSpPr>
        <dsp:cNvPr id="0" name=""/>
        <dsp:cNvSpPr/>
      </dsp:nvSpPr>
      <dsp:spPr>
        <a:xfrm>
          <a:off x="226743" y="106153"/>
          <a:ext cx="656092" cy="65609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AA4846-5175-47C7-8DBA-D5EC40886236}">
      <dsp:nvSpPr>
        <dsp:cNvPr id="0" name=""/>
        <dsp:cNvSpPr/>
      </dsp:nvSpPr>
      <dsp:spPr>
        <a:xfrm>
          <a:off x="364523" y="243933"/>
          <a:ext cx="380533" cy="380533"/>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688ACA3-9FF4-4A32-85AB-184F3FC8C1C5}">
      <dsp:nvSpPr>
        <dsp:cNvPr id="0" name=""/>
        <dsp:cNvSpPr/>
      </dsp:nvSpPr>
      <dsp:spPr>
        <a:xfrm>
          <a:off x="1023427" y="106153"/>
          <a:ext cx="1546503" cy="656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US" sz="1500" kern="1200">
              <a:latin typeface="Calibri Light" panose="020F0302020204030204"/>
            </a:rPr>
            <a:t> </a:t>
          </a:r>
          <a:r>
            <a:rPr lang="en-US" sz="1500" b="1" kern="1200">
              <a:latin typeface="Calibri Light" panose="020F0302020204030204"/>
            </a:rPr>
            <a:t>Awards</a:t>
          </a:r>
          <a:r>
            <a:rPr lang="en-US" sz="1500" b="1" i="0" u="none" strike="noStrike" kern="1200" cap="none" baseline="0" noProof="0">
              <a:latin typeface="Calibri Light" panose="020F0302020204030204"/>
              <a:cs typeface="Calibri Light"/>
            </a:rPr>
            <a:t> </a:t>
          </a:r>
          <a:r>
            <a:rPr lang="en-US" sz="1500" b="1" kern="1200">
              <a:latin typeface="Calibri Light" panose="020F0302020204030204"/>
            </a:rPr>
            <a:t>you have won</a:t>
          </a:r>
          <a:endParaRPr lang="en-US" sz="1500" b="1" i="0" u="none" strike="noStrike" kern="1200" cap="none" baseline="0" noProof="0">
            <a:latin typeface="Calibri Light" panose="020F0302020204030204"/>
            <a:cs typeface="Calibri Light"/>
          </a:endParaRPr>
        </a:p>
      </dsp:txBody>
      <dsp:txXfrm>
        <a:off x="1023427" y="106153"/>
        <a:ext cx="1546503" cy="656092"/>
      </dsp:txXfrm>
    </dsp:sp>
    <dsp:sp modelId="{6B68F56B-67F4-4BCD-AA57-703ED3D32643}">
      <dsp:nvSpPr>
        <dsp:cNvPr id="0" name=""/>
        <dsp:cNvSpPr/>
      </dsp:nvSpPr>
      <dsp:spPr>
        <a:xfrm>
          <a:off x="2839397" y="106153"/>
          <a:ext cx="656092" cy="65609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E8BF7C-8DB5-4991-9A31-1241C2A3554D}">
      <dsp:nvSpPr>
        <dsp:cNvPr id="0" name=""/>
        <dsp:cNvSpPr/>
      </dsp:nvSpPr>
      <dsp:spPr>
        <a:xfrm>
          <a:off x="2977176" y="243933"/>
          <a:ext cx="380533" cy="380533"/>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7C832C1-5063-4353-A29B-452700B9376D}">
      <dsp:nvSpPr>
        <dsp:cNvPr id="0" name=""/>
        <dsp:cNvSpPr/>
      </dsp:nvSpPr>
      <dsp:spPr>
        <a:xfrm>
          <a:off x="3636080" y="106153"/>
          <a:ext cx="1546503" cy="656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US" sz="1500" b="1" kern="1200">
              <a:latin typeface="Calibri Light" panose="020F0302020204030204"/>
            </a:rPr>
            <a:t> Player on a sports team </a:t>
          </a:r>
          <a:endParaRPr lang="en-US" sz="1500" b="1" kern="1200"/>
        </a:p>
      </dsp:txBody>
      <dsp:txXfrm>
        <a:off x="3636080" y="106153"/>
        <a:ext cx="1546503" cy="656092"/>
      </dsp:txXfrm>
    </dsp:sp>
    <dsp:sp modelId="{7026EE63-C33D-4EDD-93DC-FEEC616DC1CC}">
      <dsp:nvSpPr>
        <dsp:cNvPr id="0" name=""/>
        <dsp:cNvSpPr/>
      </dsp:nvSpPr>
      <dsp:spPr>
        <a:xfrm>
          <a:off x="5452050" y="106153"/>
          <a:ext cx="656092" cy="65609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EA6605-2724-48CE-B995-0BEDCB25E7B7}">
      <dsp:nvSpPr>
        <dsp:cNvPr id="0" name=""/>
        <dsp:cNvSpPr/>
      </dsp:nvSpPr>
      <dsp:spPr>
        <a:xfrm>
          <a:off x="5589829" y="243933"/>
          <a:ext cx="380533" cy="380533"/>
        </a:xfrm>
        <a:prstGeom prst="rect">
          <a:avLst/>
        </a:prstGeom>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011F4F4-653A-4605-A248-804676A5EBA6}">
      <dsp:nvSpPr>
        <dsp:cNvPr id="0" name=""/>
        <dsp:cNvSpPr/>
      </dsp:nvSpPr>
      <dsp:spPr>
        <a:xfrm>
          <a:off x="6248733" y="106153"/>
          <a:ext cx="1546503" cy="656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US" sz="1500" b="1" kern="1200">
              <a:latin typeface="Calibri Light" panose="020F0302020204030204"/>
            </a:rPr>
            <a:t> Student Council </a:t>
          </a:r>
        </a:p>
      </dsp:txBody>
      <dsp:txXfrm>
        <a:off x="6248733" y="106153"/>
        <a:ext cx="1546503" cy="656092"/>
      </dsp:txXfrm>
    </dsp:sp>
    <dsp:sp modelId="{2E047BB3-3912-4F43-A367-665BE14E4737}">
      <dsp:nvSpPr>
        <dsp:cNvPr id="0" name=""/>
        <dsp:cNvSpPr/>
      </dsp:nvSpPr>
      <dsp:spPr>
        <a:xfrm>
          <a:off x="226743" y="1323911"/>
          <a:ext cx="656092" cy="656092"/>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8F8B9B-9F30-4E82-9EBD-0C84DF64E216}">
      <dsp:nvSpPr>
        <dsp:cNvPr id="0" name=""/>
        <dsp:cNvSpPr/>
      </dsp:nvSpPr>
      <dsp:spPr>
        <a:xfrm>
          <a:off x="364523" y="1461691"/>
          <a:ext cx="380533" cy="380533"/>
        </a:xfrm>
        <a:prstGeom prst="rect">
          <a:avLst/>
        </a:prstGeom>
        <a:blipFill>
          <a:blip xmlns:r="http://schemas.openxmlformats.org/officeDocument/2006/relationships" r:embed="rId7" cstate="email">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321A2B4-6BDB-4ABA-8E8A-ED1AC2FE37BF}">
      <dsp:nvSpPr>
        <dsp:cNvPr id="0" name=""/>
        <dsp:cNvSpPr/>
      </dsp:nvSpPr>
      <dsp:spPr>
        <a:xfrm>
          <a:off x="1023427" y="1323911"/>
          <a:ext cx="1546503" cy="656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US" sz="1500" b="1" kern="1200">
              <a:latin typeface="Calibri Light" panose="020F0302020204030204"/>
            </a:rPr>
            <a:t> Competition – Art/ Science </a:t>
          </a:r>
          <a:endParaRPr lang="en-US" sz="1500" b="1" kern="1200"/>
        </a:p>
      </dsp:txBody>
      <dsp:txXfrm>
        <a:off x="1023427" y="1323911"/>
        <a:ext cx="1546503" cy="656092"/>
      </dsp:txXfrm>
    </dsp:sp>
    <dsp:sp modelId="{E6B656AD-4F5A-404E-A678-EE61320AC6E5}">
      <dsp:nvSpPr>
        <dsp:cNvPr id="0" name=""/>
        <dsp:cNvSpPr/>
      </dsp:nvSpPr>
      <dsp:spPr>
        <a:xfrm>
          <a:off x="2839397" y="1323911"/>
          <a:ext cx="656092" cy="656092"/>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B346E1-25CA-4E04-8CD6-99BC7E8DA805}">
      <dsp:nvSpPr>
        <dsp:cNvPr id="0" name=""/>
        <dsp:cNvSpPr/>
      </dsp:nvSpPr>
      <dsp:spPr>
        <a:xfrm>
          <a:off x="2977176" y="1461691"/>
          <a:ext cx="380533" cy="380533"/>
        </a:xfrm>
        <a:prstGeom prst="rect">
          <a:avLst/>
        </a:prstGeom>
        <a:solidFill>
          <a:schemeClr val="bg1">
            <a:hueOff val="0"/>
            <a:satOff val="0"/>
            <a:lumOff val="0"/>
            <a:alphaOff val="0"/>
          </a:schemeClr>
        </a:solid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896704-BDEA-4A07-A442-87F8E7CC37E5}">
      <dsp:nvSpPr>
        <dsp:cNvPr id="0" name=""/>
        <dsp:cNvSpPr/>
      </dsp:nvSpPr>
      <dsp:spPr>
        <a:xfrm>
          <a:off x="3636080" y="1323911"/>
          <a:ext cx="1546503" cy="656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US" sz="1500" b="1" kern="1200">
              <a:latin typeface="Calibri Light" panose="020F0302020204030204"/>
            </a:rPr>
            <a:t>  Charity Fundraiser for School</a:t>
          </a:r>
        </a:p>
      </dsp:txBody>
      <dsp:txXfrm>
        <a:off x="3636080" y="1323911"/>
        <a:ext cx="1546503" cy="656092"/>
      </dsp:txXfrm>
    </dsp:sp>
    <dsp:sp modelId="{3E375CC3-4854-43A7-903D-70B484F99FC0}">
      <dsp:nvSpPr>
        <dsp:cNvPr id="0" name=""/>
        <dsp:cNvSpPr/>
      </dsp:nvSpPr>
      <dsp:spPr>
        <a:xfrm>
          <a:off x="5452050" y="1323911"/>
          <a:ext cx="656092" cy="65609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A8A443-D317-404B-AB27-7E456E8AD41B}">
      <dsp:nvSpPr>
        <dsp:cNvPr id="0" name=""/>
        <dsp:cNvSpPr/>
      </dsp:nvSpPr>
      <dsp:spPr>
        <a:xfrm>
          <a:off x="5589829" y="1461691"/>
          <a:ext cx="380533" cy="380533"/>
        </a:xfrm>
        <a:prstGeom prst="rect">
          <a:avLst/>
        </a:prstGeom>
        <a:solidFill>
          <a:schemeClr val="bg1">
            <a:hueOff val="0"/>
            <a:satOff val="0"/>
            <a:lumOff val="0"/>
            <a:alphaOff val="0"/>
          </a:schemeClr>
        </a:solid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D3397A-E037-4B1C-8A4E-86FC7DCEF83D}">
      <dsp:nvSpPr>
        <dsp:cNvPr id="0" name=""/>
        <dsp:cNvSpPr/>
      </dsp:nvSpPr>
      <dsp:spPr>
        <a:xfrm>
          <a:off x="6248733" y="1323911"/>
          <a:ext cx="1546503" cy="656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US" sz="1500" b="1" kern="1200">
              <a:latin typeface="Calibri Light" panose="020F0302020204030204"/>
            </a:rPr>
            <a:t> Perfomance at school assemblies  </a:t>
          </a:r>
          <a:endParaRPr lang="en-US" sz="1500" b="1" kern="1200"/>
        </a:p>
      </dsp:txBody>
      <dsp:txXfrm>
        <a:off x="6248733" y="1323911"/>
        <a:ext cx="1546503" cy="656092"/>
      </dsp:txXfrm>
    </dsp:sp>
    <dsp:sp modelId="{66C4482F-9E71-47FF-8605-02361F94F45A}">
      <dsp:nvSpPr>
        <dsp:cNvPr id="0" name=""/>
        <dsp:cNvSpPr/>
      </dsp:nvSpPr>
      <dsp:spPr>
        <a:xfrm>
          <a:off x="226743" y="2541669"/>
          <a:ext cx="656092" cy="65609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9679CA-DB59-4754-95A4-504C71752A3E}">
      <dsp:nvSpPr>
        <dsp:cNvPr id="0" name=""/>
        <dsp:cNvSpPr/>
      </dsp:nvSpPr>
      <dsp:spPr>
        <a:xfrm>
          <a:off x="364523" y="2679449"/>
          <a:ext cx="380533" cy="380533"/>
        </a:xfrm>
        <a:prstGeom prst="rect">
          <a:avLst/>
        </a:prstGeom>
        <a:solidFill>
          <a:schemeClr val="bg1">
            <a:hueOff val="0"/>
            <a:satOff val="0"/>
            <a:lumOff val="0"/>
            <a:alphaOff val="0"/>
          </a:schemeClr>
        </a:solid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8EE432-D1CE-4CD2-A385-194FF663C448}">
      <dsp:nvSpPr>
        <dsp:cNvPr id="0" name=""/>
        <dsp:cNvSpPr/>
      </dsp:nvSpPr>
      <dsp:spPr>
        <a:xfrm>
          <a:off x="1023427" y="2541669"/>
          <a:ext cx="1546503" cy="656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US" sz="1500" b="1" kern="1200">
              <a:latin typeface="Calibri Light" panose="020F0302020204030204"/>
            </a:rPr>
            <a:t> School Clubs </a:t>
          </a:r>
        </a:p>
      </dsp:txBody>
      <dsp:txXfrm>
        <a:off x="1023427" y="2541669"/>
        <a:ext cx="1546503" cy="656092"/>
      </dsp:txXfrm>
    </dsp:sp>
    <dsp:sp modelId="{7A8E788C-6660-4E72-AC75-1144263834EB}">
      <dsp:nvSpPr>
        <dsp:cNvPr id="0" name=""/>
        <dsp:cNvSpPr/>
      </dsp:nvSpPr>
      <dsp:spPr>
        <a:xfrm>
          <a:off x="2839397" y="2541669"/>
          <a:ext cx="656092" cy="65609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4615C8-E26E-4584-8734-9A2911370BBB}">
      <dsp:nvSpPr>
        <dsp:cNvPr id="0" name=""/>
        <dsp:cNvSpPr/>
      </dsp:nvSpPr>
      <dsp:spPr>
        <a:xfrm>
          <a:off x="2977176" y="2679449"/>
          <a:ext cx="380533" cy="380533"/>
        </a:xfrm>
        <a:prstGeom prst="rect">
          <a:avLst/>
        </a:prstGeom>
        <a:solidFill>
          <a:schemeClr val="bg1">
            <a:hueOff val="0"/>
            <a:satOff val="0"/>
            <a:lumOff val="0"/>
            <a:alphaOff val="0"/>
          </a:schemeClr>
        </a:solid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FBBC3A-B64F-4482-89F3-A110A36E6B72}">
      <dsp:nvSpPr>
        <dsp:cNvPr id="0" name=""/>
        <dsp:cNvSpPr/>
      </dsp:nvSpPr>
      <dsp:spPr>
        <a:xfrm>
          <a:off x="6218168" y="2550894"/>
          <a:ext cx="1546503" cy="656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rtl="0">
            <a:lnSpc>
              <a:spcPct val="100000"/>
            </a:lnSpc>
            <a:spcBef>
              <a:spcPct val="0"/>
            </a:spcBef>
            <a:spcAft>
              <a:spcPct val="35000"/>
            </a:spcAft>
            <a:buNone/>
          </a:pPr>
          <a:r>
            <a:rPr lang="en-IE" sz="1500" b="1" kern="1200" dirty="0">
              <a:latin typeface="Calibri Light" panose="020F0302020204030204"/>
            </a:rPr>
            <a:t> Any other relevant area. </a:t>
          </a:r>
          <a:endParaRPr lang="en-US" sz="1500" b="1" kern="1200" dirty="0">
            <a:latin typeface="Calibri Light" panose="020F0302020204030204"/>
          </a:endParaRPr>
        </a:p>
      </dsp:txBody>
      <dsp:txXfrm>
        <a:off x="6218168" y="2550894"/>
        <a:ext cx="1546503" cy="656092"/>
      </dsp:txXfrm>
    </dsp:sp>
    <dsp:sp modelId="{57F697D0-A2AF-4CF4-8674-39D5A7390BA3}">
      <dsp:nvSpPr>
        <dsp:cNvPr id="0" name=""/>
        <dsp:cNvSpPr/>
      </dsp:nvSpPr>
      <dsp:spPr>
        <a:xfrm>
          <a:off x="5452050" y="2541669"/>
          <a:ext cx="656092" cy="656092"/>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C61D0E-191F-463B-A08F-967D242A7C26}">
      <dsp:nvSpPr>
        <dsp:cNvPr id="0" name=""/>
        <dsp:cNvSpPr/>
      </dsp:nvSpPr>
      <dsp:spPr>
        <a:xfrm>
          <a:off x="5589829" y="2679449"/>
          <a:ext cx="380533" cy="380533"/>
        </a:xfrm>
        <a:prstGeom prst="rect">
          <a:avLst/>
        </a:prstGeom>
        <a:solidFill>
          <a:schemeClr val="bg1">
            <a:hueOff val="0"/>
            <a:satOff val="0"/>
            <a:lumOff val="0"/>
            <a:alphaOff val="0"/>
          </a:schemeClr>
        </a:solid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F5747E-E675-4FF7-A9BE-EB0230A698F6}">
      <dsp:nvSpPr>
        <dsp:cNvPr id="0" name=""/>
        <dsp:cNvSpPr/>
      </dsp:nvSpPr>
      <dsp:spPr>
        <a:xfrm>
          <a:off x="3555993" y="2514002"/>
          <a:ext cx="1546503" cy="656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rtl="0">
            <a:lnSpc>
              <a:spcPct val="100000"/>
            </a:lnSpc>
            <a:spcBef>
              <a:spcPct val="0"/>
            </a:spcBef>
            <a:spcAft>
              <a:spcPct val="35000"/>
            </a:spcAft>
            <a:buNone/>
          </a:pPr>
          <a:r>
            <a:rPr lang="en-US" sz="1500" b="1" kern="1200" dirty="0">
              <a:latin typeface="Calibri Light" panose="020F0302020204030204"/>
            </a:rPr>
            <a:t> Prize for attitude/</a:t>
          </a:r>
          <a:r>
            <a:rPr lang="en-US" sz="1500" b="1" kern="1200" dirty="0" err="1">
              <a:latin typeface="Calibri Light" panose="020F0302020204030204"/>
            </a:rPr>
            <a:t>behaviour</a:t>
          </a:r>
          <a:r>
            <a:rPr lang="en-US" sz="1500" b="1" kern="1200" dirty="0">
              <a:latin typeface="Calibri Light" panose="020F0302020204030204"/>
            </a:rPr>
            <a:t> </a:t>
          </a:r>
        </a:p>
      </dsp:txBody>
      <dsp:txXfrm>
        <a:off x="3555993" y="2514002"/>
        <a:ext cx="1546503" cy="656092"/>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880995" cy="4925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66563" name="Rectangle 3"/>
          <p:cNvSpPr>
            <a:spLocks noGrp="1" noChangeArrowheads="1"/>
          </p:cNvSpPr>
          <p:nvPr>
            <p:ph type="dt" sz="quarter" idx="1"/>
          </p:nvPr>
        </p:nvSpPr>
        <p:spPr bwMode="auto">
          <a:xfrm>
            <a:off x="3765916" y="0"/>
            <a:ext cx="2880995" cy="4925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66564" name="Rectangle 4"/>
          <p:cNvSpPr>
            <a:spLocks noGrp="1" noChangeArrowheads="1"/>
          </p:cNvSpPr>
          <p:nvPr>
            <p:ph type="ftr" sz="quarter" idx="2"/>
          </p:nvPr>
        </p:nvSpPr>
        <p:spPr bwMode="auto">
          <a:xfrm>
            <a:off x="0" y="9356206"/>
            <a:ext cx="2880995" cy="49252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66565" name="Rectangle 5"/>
          <p:cNvSpPr>
            <a:spLocks noGrp="1" noChangeArrowheads="1"/>
          </p:cNvSpPr>
          <p:nvPr>
            <p:ph type="sldNum" sz="quarter" idx="3"/>
          </p:nvPr>
        </p:nvSpPr>
        <p:spPr bwMode="auto">
          <a:xfrm>
            <a:off x="3765916" y="9356206"/>
            <a:ext cx="2880995" cy="49252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648A0AA-0479-1D44-80B5-56A4F59A3264}" type="slidenum">
              <a:rPr lang="en-US" altLang="en-US"/>
              <a:pPr/>
              <a:t>‹#›</a:t>
            </a:fld>
            <a:endParaRPr lang="en-US" altLang="en-US"/>
          </a:p>
        </p:txBody>
      </p:sp>
    </p:spTree>
    <p:extLst>
      <p:ext uri="{BB962C8B-B14F-4D97-AF65-F5344CB8AC3E}">
        <p14:creationId xmlns:p14="http://schemas.microsoft.com/office/powerpoint/2010/main" val="424238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0995" cy="492522"/>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IE" altLang="en-US"/>
          </a:p>
        </p:txBody>
      </p:sp>
      <p:sp>
        <p:nvSpPr>
          <p:cNvPr id="3" name="Date Placeholder 2"/>
          <p:cNvSpPr>
            <a:spLocks noGrp="1"/>
          </p:cNvSpPr>
          <p:nvPr>
            <p:ph type="dt" idx="1"/>
          </p:nvPr>
        </p:nvSpPr>
        <p:spPr>
          <a:xfrm>
            <a:off x="3765916" y="0"/>
            <a:ext cx="2880995" cy="492522"/>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50F849A-A5BE-144B-9BEC-A547E3471C03}" type="datetimeFigureOut">
              <a:rPr lang="en-US" altLang="en-US"/>
              <a:pPr/>
              <a:t>9/16/2022</a:t>
            </a:fld>
            <a:endParaRPr lang="en-IE" altLang="en-US"/>
          </a:p>
        </p:txBody>
      </p:sp>
      <p:sp>
        <p:nvSpPr>
          <p:cNvPr id="4" name="Slide Image Placeholder 3"/>
          <p:cNvSpPr>
            <a:spLocks noGrp="1" noRot="1" noChangeAspect="1"/>
          </p:cNvSpPr>
          <p:nvPr>
            <p:ph type="sldImg" idx="2"/>
          </p:nvPr>
        </p:nvSpPr>
        <p:spPr>
          <a:xfrm>
            <a:off x="862013" y="738188"/>
            <a:ext cx="4924425" cy="3694112"/>
          </a:xfrm>
          <a:prstGeom prst="rect">
            <a:avLst/>
          </a:prstGeom>
          <a:noFill/>
          <a:ln w="12700">
            <a:solidFill>
              <a:prstClr val="black"/>
            </a:solidFill>
          </a:ln>
        </p:spPr>
        <p:txBody>
          <a:bodyPr vert="horz" lIns="91440" tIns="45720" rIns="91440" bIns="45720" rtlCol="0" anchor="ctr"/>
          <a:lstStyle/>
          <a:p>
            <a:pPr lvl="0"/>
            <a:endParaRPr lang="en-IE" noProof="0"/>
          </a:p>
        </p:txBody>
      </p:sp>
      <p:sp>
        <p:nvSpPr>
          <p:cNvPr id="5" name="Notes Placeholder 4"/>
          <p:cNvSpPr>
            <a:spLocks noGrp="1"/>
          </p:cNvSpPr>
          <p:nvPr>
            <p:ph type="body" sz="quarter" idx="3"/>
          </p:nvPr>
        </p:nvSpPr>
        <p:spPr>
          <a:xfrm>
            <a:off x="664845" y="4678958"/>
            <a:ext cx="5318760" cy="4432697"/>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IE" altLang="en-US"/>
          </a:p>
        </p:txBody>
      </p:sp>
      <p:sp>
        <p:nvSpPr>
          <p:cNvPr id="6" name="Footer Placeholder 5"/>
          <p:cNvSpPr>
            <a:spLocks noGrp="1"/>
          </p:cNvSpPr>
          <p:nvPr>
            <p:ph type="ftr" sz="quarter" idx="4"/>
          </p:nvPr>
        </p:nvSpPr>
        <p:spPr>
          <a:xfrm>
            <a:off x="0" y="9356206"/>
            <a:ext cx="2880995" cy="492522"/>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IE" altLang="en-US"/>
          </a:p>
        </p:txBody>
      </p:sp>
      <p:sp>
        <p:nvSpPr>
          <p:cNvPr id="7" name="Slide Number Placeholder 6"/>
          <p:cNvSpPr>
            <a:spLocks noGrp="1"/>
          </p:cNvSpPr>
          <p:nvPr>
            <p:ph type="sldNum" sz="quarter" idx="5"/>
          </p:nvPr>
        </p:nvSpPr>
        <p:spPr>
          <a:xfrm>
            <a:off x="3765916" y="9356206"/>
            <a:ext cx="2880995" cy="49252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D310C22-CC76-7743-9EDE-4D90F3EC8BA1}" type="slidenum">
              <a:rPr lang="en-IE" altLang="en-US"/>
              <a:pPr/>
              <a:t>‹#›</a:t>
            </a:fld>
            <a:endParaRPr lang="en-IE" altLang="en-US"/>
          </a:p>
        </p:txBody>
      </p:sp>
    </p:spTree>
    <p:extLst>
      <p:ext uri="{BB962C8B-B14F-4D97-AF65-F5344CB8AC3E}">
        <p14:creationId xmlns:p14="http://schemas.microsoft.com/office/powerpoint/2010/main" val="19577477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IE" altLang="en-US"/>
              <a:t>Records – behaviour, attendance.</a:t>
            </a:r>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C8CA4F8-2530-FA4C-A939-CBD14C9E3355}" type="slidenum">
              <a:rPr lang="en-IE" altLang="en-US"/>
              <a:pPr/>
              <a:t>5</a:t>
            </a:fld>
            <a:endParaRPr lang="en-IE" altLang="en-US"/>
          </a:p>
        </p:txBody>
      </p:sp>
    </p:spTree>
    <p:extLst>
      <p:ext uri="{BB962C8B-B14F-4D97-AF65-F5344CB8AC3E}">
        <p14:creationId xmlns:p14="http://schemas.microsoft.com/office/powerpoint/2010/main" val="1102520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IE" altLang="en-US"/>
              <a:t>First years are welcome to take part in study – majority of students are 3</a:t>
            </a:r>
            <a:r>
              <a:rPr lang="en-IE" altLang="en-US" baseline="30000"/>
              <a:t>rd</a:t>
            </a:r>
            <a:r>
              <a:rPr lang="en-IE" altLang="en-US"/>
              <a:t> 5</a:t>
            </a:r>
            <a:r>
              <a:rPr lang="en-IE" altLang="en-US" baseline="30000"/>
              <a:t>th</a:t>
            </a:r>
            <a:r>
              <a:rPr lang="en-IE" altLang="en-US"/>
              <a:t> and 6</a:t>
            </a:r>
            <a:r>
              <a:rPr lang="en-IE" altLang="en-US" baseline="30000"/>
              <a:t>th</a:t>
            </a:r>
            <a:r>
              <a:rPr lang="en-IE" altLang="en-US"/>
              <a:t> years.</a:t>
            </a:r>
          </a:p>
          <a:p>
            <a:pPr eaLnBrk="1" hangingPunct="1">
              <a:spcBef>
                <a:spcPct val="0"/>
              </a:spcBef>
            </a:pPr>
            <a:endParaRPr lang="en-IE" altLang="en-US"/>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9EBD099-5511-6146-88B6-467911A58A02}" type="slidenum">
              <a:rPr lang="en-IE" altLang="en-US"/>
              <a:pPr/>
              <a:t>14</a:t>
            </a:fld>
            <a:endParaRPr lang="en-IE" altLang="en-US"/>
          </a:p>
        </p:txBody>
      </p:sp>
    </p:spTree>
    <p:extLst>
      <p:ext uri="{BB962C8B-B14F-4D97-AF65-F5344CB8AC3E}">
        <p14:creationId xmlns:p14="http://schemas.microsoft.com/office/powerpoint/2010/main" val="783368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IE" altLang="en-US"/>
              <a:t>No runners. If looks like runners then no. No canvas footwear.</a:t>
            </a:r>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D8F1CA2-AF5F-0749-B76B-70DD3113528C}" type="slidenum">
              <a:rPr lang="en-IE" altLang="en-US"/>
              <a:pPr/>
              <a:t>16</a:t>
            </a:fld>
            <a:endParaRPr lang="en-IE" altLang="en-US"/>
          </a:p>
        </p:txBody>
      </p:sp>
    </p:spTree>
    <p:extLst>
      <p:ext uri="{BB962C8B-B14F-4D97-AF65-F5344CB8AC3E}">
        <p14:creationId xmlns:p14="http://schemas.microsoft.com/office/powerpoint/2010/main" val="2044897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IE" altLang="en-US"/>
              <a:t>Review of Code of Behaviour two years ago - charters</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03AA441-D9A2-C343-BB24-2A6852E707BC}" type="slidenum">
              <a:rPr lang="en-IE" altLang="en-US"/>
              <a:pPr/>
              <a:t>18</a:t>
            </a:fld>
            <a:endParaRPr lang="en-IE" altLang="en-US"/>
          </a:p>
        </p:txBody>
      </p:sp>
    </p:spTree>
    <p:extLst>
      <p:ext uri="{BB962C8B-B14F-4D97-AF65-F5344CB8AC3E}">
        <p14:creationId xmlns:p14="http://schemas.microsoft.com/office/powerpoint/2010/main" val="1967513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IE" altLang="en-US"/>
              <a:t>Rewards – No homework, game in class, watch DVD, Taken on tours, given credits</a:t>
            </a:r>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8FE5BEF-C2F7-D04D-AFFF-543AD5DEFC07}" type="slidenum">
              <a:rPr lang="en-IE" altLang="en-US"/>
              <a:pPr/>
              <a:t>20</a:t>
            </a:fld>
            <a:endParaRPr lang="en-IE" altLang="en-US"/>
          </a:p>
        </p:txBody>
      </p:sp>
    </p:spTree>
    <p:extLst>
      <p:ext uri="{BB962C8B-B14F-4D97-AF65-F5344CB8AC3E}">
        <p14:creationId xmlns:p14="http://schemas.microsoft.com/office/powerpoint/2010/main" val="1365180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IE" altLang="en-US"/>
              <a:t>Mobile phones</a:t>
            </a:r>
          </a:p>
          <a:p>
            <a:pPr eaLnBrk="1" hangingPunct="1">
              <a:spcBef>
                <a:spcPct val="0"/>
              </a:spcBef>
            </a:pPr>
            <a:endParaRPr lang="en-IE" altLang="en-US"/>
          </a:p>
          <a:p>
            <a:pPr eaLnBrk="1" hangingPunct="1">
              <a:spcBef>
                <a:spcPct val="0"/>
              </a:spcBef>
            </a:pPr>
            <a:r>
              <a:rPr lang="en-IE" altLang="en-US"/>
              <a:t>Social networking websites – Bebo, Facebook.</a:t>
            </a:r>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E929EAD-0885-EC42-9BE1-421CAF690E48}" type="slidenum">
              <a:rPr lang="en-IE" altLang="en-US"/>
              <a:pPr/>
              <a:t>24</a:t>
            </a:fld>
            <a:endParaRPr lang="en-IE" altLang="en-US"/>
          </a:p>
        </p:txBody>
      </p:sp>
    </p:spTree>
    <p:extLst>
      <p:ext uri="{BB962C8B-B14F-4D97-AF65-F5344CB8AC3E}">
        <p14:creationId xmlns:p14="http://schemas.microsoft.com/office/powerpoint/2010/main" val="3040891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solidFill>
                  <a:srgbClr val="D1EAEE"/>
                </a:solidFill>
              </a:defRPr>
            </a:lvl1pPr>
          </a:lstStyle>
          <a:p>
            <a:endParaRPr lang="en-US" altLang="en-US"/>
          </a:p>
        </p:txBody>
      </p:sp>
      <p:sp>
        <p:nvSpPr>
          <p:cNvPr id="5" name="Footer Placeholder 18"/>
          <p:cNvSpPr>
            <a:spLocks noGrp="1"/>
          </p:cNvSpPr>
          <p:nvPr>
            <p:ph type="ftr" sz="quarter" idx="11"/>
          </p:nvPr>
        </p:nvSpPr>
        <p:spPr/>
        <p:txBody>
          <a:bodyPr/>
          <a:lstStyle>
            <a:lvl1pPr>
              <a:defRPr>
                <a:solidFill>
                  <a:srgbClr val="D1EAEE"/>
                </a:solidFill>
              </a:defRPr>
            </a:lvl1pPr>
          </a:lstStyle>
          <a:p>
            <a:endParaRPr lang="en-US" alt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2660BB0D-629A-7341-9AB4-3F04923B430D}" type="slidenum">
              <a:rPr lang="en-US" altLang="en-US"/>
              <a:pPr/>
              <a:t>‹#›</a:t>
            </a:fld>
            <a:endParaRPr lang="en-US" altLang="en-US"/>
          </a:p>
        </p:txBody>
      </p:sp>
    </p:spTree>
    <p:extLst>
      <p:ext uri="{BB962C8B-B14F-4D97-AF65-F5344CB8AC3E}">
        <p14:creationId xmlns:p14="http://schemas.microsoft.com/office/powerpoint/2010/main" val="214517406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endParaRPr lang="en-US" altLang="en-US"/>
          </a:p>
        </p:txBody>
      </p:sp>
      <p:sp>
        <p:nvSpPr>
          <p:cNvPr id="5" name="Footer Placeholder 21"/>
          <p:cNvSpPr>
            <a:spLocks noGrp="1"/>
          </p:cNvSpPr>
          <p:nvPr>
            <p:ph type="ftr" sz="quarter" idx="11"/>
          </p:nvPr>
        </p:nvSpPr>
        <p:spPr/>
        <p:txBody>
          <a:bodyPr/>
          <a:lstStyle>
            <a:lvl1pPr>
              <a:defRPr/>
            </a:lvl1pPr>
          </a:lstStyle>
          <a:p>
            <a:endParaRPr lang="en-US" altLang="en-US"/>
          </a:p>
        </p:txBody>
      </p:sp>
      <p:sp>
        <p:nvSpPr>
          <p:cNvPr id="6" name="Slide Number Placeholder 17"/>
          <p:cNvSpPr>
            <a:spLocks noGrp="1"/>
          </p:cNvSpPr>
          <p:nvPr>
            <p:ph type="sldNum" sz="quarter" idx="12"/>
          </p:nvPr>
        </p:nvSpPr>
        <p:spPr/>
        <p:txBody>
          <a:bodyPr/>
          <a:lstStyle>
            <a:lvl1pPr>
              <a:defRPr/>
            </a:lvl1pPr>
          </a:lstStyle>
          <a:p>
            <a:fld id="{77171EA4-F69F-3B40-B578-C6A01B5DF305}" type="slidenum">
              <a:rPr lang="en-US" altLang="en-US"/>
              <a:pPr/>
              <a:t>‹#›</a:t>
            </a:fld>
            <a:endParaRPr lang="en-US" altLang="en-US"/>
          </a:p>
        </p:txBody>
      </p:sp>
    </p:spTree>
    <p:extLst>
      <p:ext uri="{BB962C8B-B14F-4D97-AF65-F5344CB8AC3E}">
        <p14:creationId xmlns:p14="http://schemas.microsoft.com/office/powerpoint/2010/main" val="278722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endParaRPr lang="en-US" altLang="en-US"/>
          </a:p>
        </p:txBody>
      </p:sp>
      <p:sp>
        <p:nvSpPr>
          <p:cNvPr id="5" name="Footer Placeholder 21"/>
          <p:cNvSpPr>
            <a:spLocks noGrp="1"/>
          </p:cNvSpPr>
          <p:nvPr>
            <p:ph type="ftr" sz="quarter" idx="11"/>
          </p:nvPr>
        </p:nvSpPr>
        <p:spPr/>
        <p:txBody>
          <a:bodyPr/>
          <a:lstStyle>
            <a:lvl1pPr>
              <a:defRPr/>
            </a:lvl1pPr>
          </a:lstStyle>
          <a:p>
            <a:endParaRPr lang="en-US" altLang="en-US"/>
          </a:p>
        </p:txBody>
      </p:sp>
      <p:sp>
        <p:nvSpPr>
          <p:cNvPr id="6" name="Slide Number Placeholder 17"/>
          <p:cNvSpPr>
            <a:spLocks noGrp="1"/>
          </p:cNvSpPr>
          <p:nvPr>
            <p:ph type="sldNum" sz="quarter" idx="12"/>
          </p:nvPr>
        </p:nvSpPr>
        <p:spPr/>
        <p:txBody>
          <a:bodyPr/>
          <a:lstStyle>
            <a:lvl1pPr>
              <a:defRPr/>
            </a:lvl1pPr>
          </a:lstStyle>
          <a:p>
            <a:fld id="{A8526CC2-A8B6-5348-B4C9-EA3FA840989D}" type="slidenum">
              <a:rPr lang="en-US" altLang="en-US"/>
              <a:pPr/>
              <a:t>‹#›</a:t>
            </a:fld>
            <a:endParaRPr lang="en-US" altLang="en-US"/>
          </a:p>
        </p:txBody>
      </p:sp>
    </p:spTree>
    <p:extLst>
      <p:ext uri="{BB962C8B-B14F-4D97-AF65-F5344CB8AC3E}">
        <p14:creationId xmlns:p14="http://schemas.microsoft.com/office/powerpoint/2010/main" val="233665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endParaRPr lang="en-US" altLang="en-US"/>
          </a:p>
        </p:txBody>
      </p:sp>
      <p:sp>
        <p:nvSpPr>
          <p:cNvPr id="5" name="Footer Placeholder 21"/>
          <p:cNvSpPr>
            <a:spLocks noGrp="1"/>
          </p:cNvSpPr>
          <p:nvPr>
            <p:ph type="ftr" sz="quarter" idx="11"/>
          </p:nvPr>
        </p:nvSpPr>
        <p:spPr/>
        <p:txBody>
          <a:bodyPr/>
          <a:lstStyle>
            <a:lvl1pPr>
              <a:defRPr/>
            </a:lvl1pPr>
          </a:lstStyle>
          <a:p>
            <a:endParaRPr lang="en-US" altLang="en-US"/>
          </a:p>
        </p:txBody>
      </p:sp>
      <p:sp>
        <p:nvSpPr>
          <p:cNvPr id="6" name="Slide Number Placeholder 17"/>
          <p:cNvSpPr>
            <a:spLocks noGrp="1"/>
          </p:cNvSpPr>
          <p:nvPr>
            <p:ph type="sldNum" sz="quarter" idx="12"/>
          </p:nvPr>
        </p:nvSpPr>
        <p:spPr/>
        <p:txBody>
          <a:bodyPr/>
          <a:lstStyle>
            <a:lvl1pPr>
              <a:defRPr/>
            </a:lvl1pPr>
          </a:lstStyle>
          <a:p>
            <a:fld id="{E2E2E269-B005-BB43-BFC3-311B3272E1A7}" type="slidenum">
              <a:rPr lang="en-US" altLang="en-US"/>
              <a:pPr/>
              <a:t>‹#›</a:t>
            </a:fld>
            <a:endParaRPr lang="en-US" altLang="en-US"/>
          </a:p>
        </p:txBody>
      </p:sp>
    </p:spTree>
    <p:extLst>
      <p:ext uri="{BB962C8B-B14F-4D97-AF65-F5344CB8AC3E}">
        <p14:creationId xmlns:p14="http://schemas.microsoft.com/office/powerpoint/2010/main" val="35005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rgbClr val="D1EAEE"/>
                </a:solidFill>
              </a:defRPr>
            </a:lvl1pPr>
          </a:lstStyle>
          <a:p>
            <a:endParaRPr lang="en-US" altLang="en-US"/>
          </a:p>
        </p:txBody>
      </p:sp>
      <p:sp>
        <p:nvSpPr>
          <p:cNvPr id="5" name="Footer Placeholder 4"/>
          <p:cNvSpPr>
            <a:spLocks noGrp="1"/>
          </p:cNvSpPr>
          <p:nvPr>
            <p:ph type="ftr" sz="quarter" idx="11"/>
          </p:nvPr>
        </p:nvSpPr>
        <p:spPr/>
        <p:txBody>
          <a:bodyPr/>
          <a:lstStyle>
            <a:lvl1pPr>
              <a:defRPr>
                <a:solidFill>
                  <a:srgbClr val="D1EAEE"/>
                </a:solidFill>
              </a:defRPr>
            </a:lvl1pPr>
          </a:lstStyle>
          <a:p>
            <a:endParaRPr lang="en-US" alt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13A39F25-EDA5-484C-9871-5316574FB90C}" type="slidenum">
              <a:rPr lang="en-US" altLang="en-US"/>
              <a:pPr/>
              <a:t>‹#›</a:t>
            </a:fld>
            <a:endParaRPr lang="en-US" altLang="en-US"/>
          </a:p>
        </p:txBody>
      </p:sp>
    </p:spTree>
    <p:extLst>
      <p:ext uri="{BB962C8B-B14F-4D97-AF65-F5344CB8AC3E}">
        <p14:creationId xmlns:p14="http://schemas.microsoft.com/office/powerpoint/2010/main" val="4687031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endParaRPr lang="en-US" altLang="en-US"/>
          </a:p>
        </p:txBody>
      </p:sp>
      <p:sp>
        <p:nvSpPr>
          <p:cNvPr id="6" name="Footer Placeholder 21"/>
          <p:cNvSpPr>
            <a:spLocks noGrp="1"/>
          </p:cNvSpPr>
          <p:nvPr>
            <p:ph type="ftr" sz="quarter" idx="11"/>
          </p:nvPr>
        </p:nvSpPr>
        <p:spPr/>
        <p:txBody>
          <a:bodyPr/>
          <a:lstStyle>
            <a:lvl1pPr>
              <a:defRPr/>
            </a:lvl1pPr>
          </a:lstStyle>
          <a:p>
            <a:endParaRPr lang="en-US" altLang="en-US"/>
          </a:p>
        </p:txBody>
      </p:sp>
      <p:sp>
        <p:nvSpPr>
          <p:cNvPr id="7" name="Slide Number Placeholder 17"/>
          <p:cNvSpPr>
            <a:spLocks noGrp="1"/>
          </p:cNvSpPr>
          <p:nvPr>
            <p:ph type="sldNum" sz="quarter" idx="12"/>
          </p:nvPr>
        </p:nvSpPr>
        <p:spPr/>
        <p:txBody>
          <a:bodyPr/>
          <a:lstStyle>
            <a:lvl1pPr>
              <a:defRPr/>
            </a:lvl1pPr>
          </a:lstStyle>
          <a:p>
            <a:fld id="{F38DFA47-F489-6A4A-BA84-756337B3D96B}" type="slidenum">
              <a:rPr lang="en-US" altLang="en-US"/>
              <a:pPr/>
              <a:t>‹#›</a:t>
            </a:fld>
            <a:endParaRPr lang="en-US" altLang="en-US"/>
          </a:p>
        </p:txBody>
      </p:sp>
    </p:spTree>
    <p:extLst>
      <p:ext uri="{BB962C8B-B14F-4D97-AF65-F5344CB8AC3E}">
        <p14:creationId xmlns:p14="http://schemas.microsoft.com/office/powerpoint/2010/main" val="521595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endParaRPr lang="en-US" altLang="en-US"/>
          </a:p>
        </p:txBody>
      </p:sp>
      <p:sp>
        <p:nvSpPr>
          <p:cNvPr id="8" name="Footer Placeholder 21"/>
          <p:cNvSpPr>
            <a:spLocks noGrp="1"/>
          </p:cNvSpPr>
          <p:nvPr>
            <p:ph type="ftr" sz="quarter" idx="11"/>
          </p:nvPr>
        </p:nvSpPr>
        <p:spPr/>
        <p:txBody>
          <a:bodyPr/>
          <a:lstStyle>
            <a:lvl1pPr>
              <a:defRPr/>
            </a:lvl1pPr>
          </a:lstStyle>
          <a:p>
            <a:endParaRPr lang="en-US" altLang="en-US"/>
          </a:p>
        </p:txBody>
      </p:sp>
      <p:sp>
        <p:nvSpPr>
          <p:cNvPr id="9" name="Slide Number Placeholder 17"/>
          <p:cNvSpPr>
            <a:spLocks noGrp="1"/>
          </p:cNvSpPr>
          <p:nvPr>
            <p:ph type="sldNum" sz="quarter" idx="12"/>
          </p:nvPr>
        </p:nvSpPr>
        <p:spPr/>
        <p:txBody>
          <a:bodyPr/>
          <a:lstStyle>
            <a:lvl1pPr>
              <a:defRPr/>
            </a:lvl1pPr>
          </a:lstStyle>
          <a:p>
            <a:fld id="{709BAC9A-A956-D84C-A624-01B7715FB5AD}" type="slidenum">
              <a:rPr lang="en-US" altLang="en-US"/>
              <a:pPr/>
              <a:t>‹#›</a:t>
            </a:fld>
            <a:endParaRPr lang="en-US" altLang="en-US"/>
          </a:p>
        </p:txBody>
      </p:sp>
    </p:spTree>
    <p:extLst>
      <p:ext uri="{BB962C8B-B14F-4D97-AF65-F5344CB8AC3E}">
        <p14:creationId xmlns:p14="http://schemas.microsoft.com/office/powerpoint/2010/main" val="294702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endParaRPr lang="en-US" altLang="en-US"/>
          </a:p>
        </p:txBody>
      </p:sp>
      <p:sp>
        <p:nvSpPr>
          <p:cNvPr id="4" name="Footer Placeholder 21"/>
          <p:cNvSpPr>
            <a:spLocks noGrp="1"/>
          </p:cNvSpPr>
          <p:nvPr>
            <p:ph type="ftr" sz="quarter" idx="11"/>
          </p:nvPr>
        </p:nvSpPr>
        <p:spPr/>
        <p:txBody>
          <a:bodyPr/>
          <a:lstStyle>
            <a:lvl1pPr>
              <a:defRPr/>
            </a:lvl1pPr>
          </a:lstStyle>
          <a:p>
            <a:endParaRPr lang="en-US" altLang="en-US"/>
          </a:p>
        </p:txBody>
      </p:sp>
      <p:sp>
        <p:nvSpPr>
          <p:cNvPr id="5" name="Slide Number Placeholder 17"/>
          <p:cNvSpPr>
            <a:spLocks noGrp="1"/>
          </p:cNvSpPr>
          <p:nvPr>
            <p:ph type="sldNum" sz="quarter" idx="12"/>
          </p:nvPr>
        </p:nvSpPr>
        <p:spPr/>
        <p:txBody>
          <a:bodyPr/>
          <a:lstStyle>
            <a:lvl1pPr>
              <a:defRPr/>
            </a:lvl1pPr>
          </a:lstStyle>
          <a:p>
            <a:fld id="{0DDF167A-8DD4-4C49-8B48-EBF35FD26D2D}" type="slidenum">
              <a:rPr lang="en-US" altLang="en-US"/>
              <a:pPr/>
              <a:t>‹#›</a:t>
            </a:fld>
            <a:endParaRPr lang="en-US" altLang="en-US"/>
          </a:p>
        </p:txBody>
      </p:sp>
    </p:spTree>
    <p:extLst>
      <p:ext uri="{BB962C8B-B14F-4D97-AF65-F5344CB8AC3E}">
        <p14:creationId xmlns:p14="http://schemas.microsoft.com/office/powerpoint/2010/main" val="1726956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endParaRPr lang="en-US" altLang="en-US"/>
          </a:p>
        </p:txBody>
      </p:sp>
      <p:sp>
        <p:nvSpPr>
          <p:cNvPr id="3" name="Footer Placeholder 21"/>
          <p:cNvSpPr>
            <a:spLocks noGrp="1"/>
          </p:cNvSpPr>
          <p:nvPr>
            <p:ph type="ftr" sz="quarter" idx="11"/>
          </p:nvPr>
        </p:nvSpPr>
        <p:spPr/>
        <p:txBody>
          <a:bodyPr/>
          <a:lstStyle>
            <a:lvl1pPr>
              <a:defRPr/>
            </a:lvl1pPr>
          </a:lstStyle>
          <a:p>
            <a:endParaRPr lang="en-US" altLang="en-US"/>
          </a:p>
        </p:txBody>
      </p:sp>
      <p:sp>
        <p:nvSpPr>
          <p:cNvPr id="4" name="Slide Number Placeholder 17"/>
          <p:cNvSpPr>
            <a:spLocks noGrp="1"/>
          </p:cNvSpPr>
          <p:nvPr>
            <p:ph type="sldNum" sz="quarter" idx="12"/>
          </p:nvPr>
        </p:nvSpPr>
        <p:spPr/>
        <p:txBody>
          <a:bodyPr/>
          <a:lstStyle>
            <a:lvl1pPr>
              <a:defRPr/>
            </a:lvl1pPr>
          </a:lstStyle>
          <a:p>
            <a:fld id="{302656FC-EBCE-B34A-8CF5-C1061341F50F}" type="slidenum">
              <a:rPr lang="en-US" altLang="en-US"/>
              <a:pPr/>
              <a:t>‹#›</a:t>
            </a:fld>
            <a:endParaRPr lang="en-US" altLang="en-US"/>
          </a:p>
        </p:txBody>
      </p:sp>
    </p:spTree>
    <p:extLst>
      <p:ext uri="{BB962C8B-B14F-4D97-AF65-F5344CB8AC3E}">
        <p14:creationId xmlns:p14="http://schemas.microsoft.com/office/powerpoint/2010/main" val="336465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endParaRPr lang="en-US" altLang="en-US"/>
          </a:p>
        </p:txBody>
      </p:sp>
      <p:sp>
        <p:nvSpPr>
          <p:cNvPr id="6" name="Footer Placeholder 21"/>
          <p:cNvSpPr>
            <a:spLocks noGrp="1"/>
          </p:cNvSpPr>
          <p:nvPr>
            <p:ph type="ftr" sz="quarter" idx="11"/>
          </p:nvPr>
        </p:nvSpPr>
        <p:spPr/>
        <p:txBody>
          <a:bodyPr/>
          <a:lstStyle>
            <a:lvl1pPr>
              <a:defRPr/>
            </a:lvl1pPr>
          </a:lstStyle>
          <a:p>
            <a:endParaRPr lang="en-US" altLang="en-US"/>
          </a:p>
        </p:txBody>
      </p:sp>
      <p:sp>
        <p:nvSpPr>
          <p:cNvPr id="7" name="Slide Number Placeholder 17"/>
          <p:cNvSpPr>
            <a:spLocks noGrp="1"/>
          </p:cNvSpPr>
          <p:nvPr>
            <p:ph type="sldNum" sz="quarter" idx="12"/>
          </p:nvPr>
        </p:nvSpPr>
        <p:spPr/>
        <p:txBody>
          <a:bodyPr/>
          <a:lstStyle>
            <a:lvl1pPr>
              <a:defRPr/>
            </a:lvl1pPr>
          </a:lstStyle>
          <a:p>
            <a:fld id="{DFCC931E-7C75-6046-9583-EE144B1082D1}" type="slidenum">
              <a:rPr lang="en-US" altLang="en-US"/>
              <a:pPr/>
              <a:t>‹#›</a:t>
            </a:fld>
            <a:endParaRPr lang="en-US" altLang="en-US"/>
          </a:p>
        </p:txBody>
      </p:sp>
    </p:spTree>
    <p:extLst>
      <p:ext uri="{BB962C8B-B14F-4D97-AF65-F5344CB8AC3E}">
        <p14:creationId xmlns:p14="http://schemas.microsoft.com/office/powerpoint/2010/main" val="861021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a:spLocks/>
          </p:cNvSpPr>
          <p:nvPr/>
        </p:nvSpPr>
        <p:spPr bwMode="auto">
          <a:xfrm rot="420000" flipV="1">
            <a:off x="3165475" y="1108075"/>
            <a:ext cx="5257800" cy="4114800"/>
          </a:xfrm>
          <a:custGeom>
            <a:avLst/>
            <a:gdLst>
              <a:gd name="T0" fmla="*/ 0 w 5257800"/>
              <a:gd name="T1" fmla="*/ 0 h 4114800"/>
              <a:gd name="T2" fmla="*/ 5107774 w 5257800"/>
              <a:gd name="T3" fmla="*/ 0 h 4114800"/>
              <a:gd name="T4" fmla="*/ 5257800 w 5257800"/>
              <a:gd name="T5" fmla="*/ 150026 h 4114800"/>
              <a:gd name="T6" fmla="*/ 5257800 w 5257800"/>
              <a:gd name="T7" fmla="*/ 4114800 h 4114800"/>
              <a:gd name="T8" fmla="*/ 0 w 5257800"/>
              <a:gd name="T9" fmla="*/ 4114800 h 4114800"/>
              <a:gd name="T10" fmla="*/ 0 w 5257800"/>
              <a:gd name="T11" fmla="*/ 0 h 4114800"/>
              <a:gd name="T12" fmla="*/ 0 w 5257800"/>
              <a:gd name="T13" fmla="*/ 0 h 41148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blurRad="63500" dist="38500" dir="7500041" sx="98500" sy="100079" kx="99984" algn="tl" rotWithShape="0">
              <a:srgbClr val="000000">
                <a:alpha val="25000"/>
              </a:srgbClr>
            </a:outerShdw>
          </a:effectLst>
        </p:spPr>
        <p:txBody>
          <a:bodyPr anchor="ctr"/>
          <a:lstStyle/>
          <a:p>
            <a:endParaRPr lang="en-US"/>
          </a:p>
        </p:txBody>
      </p:sp>
      <p:sp>
        <p:nvSpPr>
          <p:cNvPr id="6" name="Right Triangle 5"/>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19685" dist="6350" dir="12899787" algn="tl" rotWithShape="0">
              <a:srgbClr val="000000">
                <a:alpha val="46999"/>
              </a:srgbClr>
            </a:outerShdw>
          </a:effectLst>
        </p:spPr>
        <p:txBody>
          <a:bodyPr anchor="ctr"/>
          <a:lstStyle/>
          <a:p>
            <a:pPr algn="ctr" eaLnBrk="1" hangingPunct="1"/>
            <a:endParaRPr lang="en-US" altLang="en-US">
              <a:solidFill>
                <a:srgbClr val="FFFFFF"/>
              </a:solidFill>
              <a:latin typeface="Constantia" charset="0"/>
            </a:endParaRPr>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endParaRPr lang="en-US" altLang="en-US"/>
          </a:p>
        </p:txBody>
      </p:sp>
      <p:sp>
        <p:nvSpPr>
          <p:cNvPr id="10" name="Footer Placeholder 5"/>
          <p:cNvSpPr>
            <a:spLocks noGrp="1"/>
          </p:cNvSpPr>
          <p:nvPr>
            <p:ph type="ftr" sz="quarter" idx="11"/>
          </p:nvPr>
        </p:nvSpPr>
        <p:spPr/>
        <p:txBody>
          <a:bodyPr/>
          <a:lstStyle>
            <a:lvl1pPr>
              <a:defRPr/>
            </a:lvl1pPr>
          </a:lstStyle>
          <a:p>
            <a:endParaRPr lang="en-US" alt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6EB59CDA-9897-EF46-A76C-F109E659A967}" type="slidenum">
              <a:rPr lang="en-US" altLang="en-US"/>
              <a:pPr/>
              <a:t>‹#›</a:t>
            </a:fld>
            <a:endParaRPr lang="en-US" altLang="en-US"/>
          </a:p>
        </p:txBody>
      </p:sp>
    </p:spTree>
    <p:extLst>
      <p:ext uri="{BB962C8B-B14F-4D97-AF65-F5344CB8AC3E}">
        <p14:creationId xmlns:p14="http://schemas.microsoft.com/office/powerpoint/2010/main" val="1101513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eaLnBrk="1" hangingPunct="1">
              <a:defRPr sz="1200">
                <a:solidFill>
                  <a:srgbClr val="045C75"/>
                </a:solidFill>
              </a:defRPr>
            </a:lvl1pPr>
          </a:lstStyle>
          <a:p>
            <a:endParaRPr lang="en-US"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eaLnBrk="1" hangingPunct="1">
              <a:defRPr sz="1200">
                <a:solidFill>
                  <a:srgbClr val="045C75"/>
                </a:solidFill>
              </a:defRPr>
            </a:lvl1pPr>
          </a:lstStyle>
          <a:p>
            <a:endParaRPr lang="en-US"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fld id="{C9F01DD7-35F2-ED4E-8600-332E1D2C5C52}" type="slidenum">
              <a:rPr lang="en-US" altLang="en-US"/>
              <a:pPr/>
              <a:t>‹#›</a:t>
            </a:fld>
            <a:endParaRPr lang="en-US" alt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gr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sldLayoutIdLst>
    <p:sldLayoutId id="2147483878" r:id="rId1"/>
    <p:sldLayoutId id="2147483870" r:id="rId2"/>
    <p:sldLayoutId id="2147483879" r:id="rId3"/>
    <p:sldLayoutId id="2147483871" r:id="rId4"/>
    <p:sldLayoutId id="2147483872" r:id="rId5"/>
    <p:sldLayoutId id="2147483873" r:id="rId6"/>
    <p:sldLayoutId id="2147483874" r:id="rId7"/>
    <p:sldLayoutId id="2147483875" r:id="rId8"/>
    <p:sldLayoutId id="2147483880" r:id="rId9"/>
    <p:sldLayoutId id="2147483876" r:id="rId10"/>
    <p:sldLayoutId id="2147483877"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charset="0"/>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charset="0"/>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charset="0"/>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charset="0"/>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charset="0"/>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www.borrisokanecc.ie/wp-content/uploads/sites/8/2021/08/Code-of-Behaviour.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borrisokanecc.ie/wp-content/uploads/sites/8/2021/08/Anti-Bullying-Policy-1.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borrisokanecc.ie/"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3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3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hyperlink" Target="mailto:info@borrisokanecc.i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mark.mcginn@borrisokanecc.i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61148" y="1257300"/>
            <a:ext cx="4680284" cy="3305826"/>
          </a:xfrm>
        </p:spPr>
        <p:txBody>
          <a:bodyPr>
            <a:normAutofit fontScale="90000"/>
          </a:bodyPr>
          <a:lstStyle/>
          <a:p>
            <a:r>
              <a:rPr lang="en-IE" dirty="0"/>
              <a:t>Parents Evening</a:t>
            </a:r>
            <a:br>
              <a:rPr lang="en-IE" dirty="0"/>
            </a:br>
            <a:br>
              <a:rPr lang="en-IE" dirty="0"/>
            </a:br>
            <a:r>
              <a:rPr lang="en-IE" dirty="0"/>
              <a:t>Helping your child achieve their best</a:t>
            </a:r>
          </a:p>
        </p:txBody>
      </p:sp>
      <p:sp>
        <p:nvSpPr>
          <p:cNvPr id="3" name="Subtitle 2"/>
          <p:cNvSpPr>
            <a:spLocks noGrp="1"/>
          </p:cNvSpPr>
          <p:nvPr>
            <p:ph type="subTitle" idx="1"/>
          </p:nvPr>
        </p:nvSpPr>
        <p:spPr>
          <a:xfrm>
            <a:off x="3545886" y="4779150"/>
            <a:ext cx="2205209" cy="825936"/>
          </a:xfrm>
        </p:spPr>
        <p:txBody>
          <a:bodyPr>
            <a:normAutofit/>
          </a:bodyPr>
          <a:lstStyle/>
          <a:p>
            <a:r>
              <a:rPr lang="en-IE" sz="2400" b="1" dirty="0"/>
              <a:t>2</a:t>
            </a:r>
            <a:r>
              <a:rPr lang="en-IE" sz="2400" b="1" baseline="30000" dirty="0"/>
              <a:t>nd</a:t>
            </a:r>
            <a:r>
              <a:rPr lang="en-IE" sz="2400" b="1" dirty="0"/>
              <a:t> Year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184" y="1039821"/>
            <a:ext cx="3775361" cy="4738463"/>
          </a:xfrm>
          <a:prstGeom prst="rect">
            <a:avLst/>
          </a:prstGeom>
        </p:spPr>
      </p:pic>
      <p:sp>
        <p:nvSpPr>
          <p:cNvPr id="3" name="Left Arrow 2"/>
          <p:cNvSpPr/>
          <p:nvPr/>
        </p:nvSpPr>
        <p:spPr>
          <a:xfrm>
            <a:off x="2497072" y="2753516"/>
            <a:ext cx="1355835" cy="31531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Left Arrow 3"/>
          <p:cNvSpPr/>
          <p:nvPr/>
        </p:nvSpPr>
        <p:spPr>
          <a:xfrm>
            <a:off x="2548665" y="4265900"/>
            <a:ext cx="1355835" cy="31531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904500" y="381000"/>
            <a:ext cx="5010900" cy="6532558"/>
          </a:xfrm>
          <a:prstGeom prst="rect">
            <a:avLst/>
          </a:prstGeom>
          <a:noFill/>
        </p:spPr>
        <p:txBody>
          <a:bodyPr wrap="square" lIns="68580" tIns="34290" rIns="68580" bIns="34290" rtlCol="0" anchor="t">
            <a:spAutoFit/>
          </a:bodyPr>
          <a:lstStyle/>
          <a:p>
            <a:r>
              <a:rPr lang="en-US" sz="2000" dirty="0"/>
              <a:t> </a:t>
            </a:r>
            <a:r>
              <a:rPr lang="en-US" sz="1600" b="1" u="sng" dirty="0"/>
              <a:t>This section of the JCPA has a limit of 150 words or 760 characters, dependent on the font size, font type and the layout used (e.g. bullet points will take up more space).</a:t>
            </a:r>
            <a:r>
              <a:rPr lang="en-US" sz="1600" dirty="0"/>
              <a:t> It should focus on </a:t>
            </a:r>
            <a:r>
              <a:rPr lang="en-US" sz="1600" dirty="0" err="1"/>
              <a:t>recognising</a:t>
            </a:r>
            <a:r>
              <a:rPr lang="en-US" sz="1600" dirty="0"/>
              <a:t> learning achieved (</a:t>
            </a:r>
            <a:r>
              <a:rPr lang="en-US" sz="1600" i="1" dirty="0"/>
              <a:t>skills, knowledge and values)</a:t>
            </a:r>
            <a:r>
              <a:rPr lang="en-US" sz="1600" dirty="0"/>
              <a:t> rather than on activities. This should be borne in mind when decisions are made as to what to include. </a:t>
            </a:r>
            <a:r>
              <a:rPr lang="en-US" sz="1600" dirty="0">
                <a:solidFill>
                  <a:srgbClr val="FF0000"/>
                </a:solidFill>
              </a:rPr>
              <a:t>This is written in the 3</a:t>
            </a:r>
            <a:r>
              <a:rPr lang="en-US" sz="1600" baseline="30000" dirty="0">
                <a:solidFill>
                  <a:srgbClr val="FF0000"/>
                </a:solidFill>
              </a:rPr>
              <a:t>rd</a:t>
            </a:r>
            <a:r>
              <a:rPr lang="en-US" sz="1600" dirty="0">
                <a:solidFill>
                  <a:srgbClr val="FF0000"/>
                </a:solidFill>
              </a:rPr>
              <a:t> person</a:t>
            </a:r>
            <a:r>
              <a:rPr lang="en-US" sz="1600" dirty="0"/>
              <a:t>. This will be highlighted more in the PowerPoint. As mentioned today, you would say </a:t>
            </a:r>
            <a:r>
              <a:rPr lang="en-US" sz="1600" b="1" u="sng" dirty="0"/>
              <a:t>'Liam was a member of the student council in second year or Sarah was involved in the school open night </a:t>
            </a:r>
            <a:r>
              <a:rPr lang="en-US" sz="1600" b="1" u="sng" dirty="0" err="1"/>
              <a:t>etc</a:t>
            </a:r>
            <a:r>
              <a:rPr lang="en-US" sz="1600" dirty="0"/>
              <a:t>, and the skills or values that this developed, of the knowledge it gave you.  </a:t>
            </a:r>
          </a:p>
          <a:p>
            <a:pPr marL="214313" indent="-214313">
              <a:buFont typeface="Arial" panose="020B0604020202020204" pitchFamily="34" charset="0"/>
              <a:buChar char="•"/>
            </a:pPr>
            <a:endParaRPr lang="en-US" sz="1600" dirty="0"/>
          </a:p>
          <a:p>
            <a:pPr marL="214313" indent="-214313">
              <a:buFont typeface="Arial" panose="020B0604020202020204" pitchFamily="34" charset="0"/>
              <a:buChar char="•"/>
            </a:pPr>
            <a:r>
              <a:rPr lang="en-US" sz="1600" dirty="0"/>
              <a:t>Helped at a Parents’ Evening </a:t>
            </a:r>
          </a:p>
          <a:p>
            <a:pPr marL="214313" indent="-214313">
              <a:buFont typeface="Arial" panose="020B0604020202020204" pitchFamily="34" charset="0"/>
              <a:buChar char="•"/>
            </a:pPr>
            <a:r>
              <a:rPr lang="en-US" sz="1600" dirty="0"/>
              <a:t>Being part of a school club </a:t>
            </a:r>
          </a:p>
          <a:p>
            <a:pPr marL="214313" indent="-214313">
              <a:buFont typeface="Arial" panose="020B0604020202020204" pitchFamily="34" charset="0"/>
              <a:buChar char="•"/>
            </a:pPr>
            <a:r>
              <a:rPr lang="en-US" sz="1600" dirty="0"/>
              <a:t>Awards you have won for sports/cultural achievements  </a:t>
            </a:r>
          </a:p>
          <a:p>
            <a:pPr marL="214313" indent="-214313">
              <a:buFont typeface="Arial" panose="020B0604020202020204" pitchFamily="34" charset="0"/>
              <a:buChar char="•"/>
            </a:pPr>
            <a:r>
              <a:rPr lang="en-US" sz="1600" dirty="0"/>
              <a:t>Winning a prize for attitude or </a:t>
            </a:r>
            <a:r>
              <a:rPr lang="en-US" sz="1600" dirty="0" err="1"/>
              <a:t>behaviour</a:t>
            </a:r>
            <a:r>
              <a:rPr lang="en-US" sz="1600" dirty="0"/>
              <a:t>  </a:t>
            </a:r>
          </a:p>
          <a:p>
            <a:pPr marL="214313" indent="-214313">
              <a:buFont typeface="Arial" panose="020B0604020202020204" pitchFamily="34" charset="0"/>
              <a:buChar char="•"/>
            </a:pPr>
            <a:r>
              <a:rPr lang="en-US" sz="1600" dirty="0"/>
              <a:t>Active participation in a sports team  </a:t>
            </a:r>
          </a:p>
          <a:p>
            <a:pPr marL="214313" indent="-214313">
              <a:buFont typeface="Arial" panose="020B0604020202020204" pitchFamily="34" charset="0"/>
              <a:buChar char="•"/>
            </a:pPr>
            <a:r>
              <a:rPr lang="en-US" sz="1600" dirty="0"/>
              <a:t>Member of Student Council  </a:t>
            </a:r>
          </a:p>
          <a:p>
            <a:pPr marL="214313" indent="-214313">
              <a:buFont typeface="Arial" panose="020B0604020202020204" pitchFamily="34" charset="0"/>
              <a:buChar char="•"/>
            </a:pPr>
            <a:r>
              <a:rPr lang="en-US" sz="1600" dirty="0"/>
              <a:t>Entered a competition – Eg. BT Young Scientist </a:t>
            </a:r>
          </a:p>
          <a:p>
            <a:pPr marL="214313" indent="-214313">
              <a:buFont typeface="Arial" panose="020B0604020202020204" pitchFamily="34" charset="0"/>
              <a:buChar char="•"/>
            </a:pPr>
            <a:r>
              <a:rPr lang="en-US" sz="1600" dirty="0"/>
              <a:t>Taking part in a charity fundraising event in school  </a:t>
            </a:r>
          </a:p>
          <a:p>
            <a:pPr marL="214313" indent="-214313">
              <a:buFont typeface="Arial" panose="020B0604020202020204" pitchFamily="34" charset="0"/>
              <a:buChar char="•"/>
            </a:pPr>
            <a:r>
              <a:rPr lang="en-US" sz="1600" dirty="0"/>
              <a:t>Performed in front of classmates/school mates  </a:t>
            </a:r>
          </a:p>
          <a:p>
            <a:pPr marL="214313" indent="-214313">
              <a:buFont typeface="Arial" panose="020B0604020202020204" pitchFamily="34" charset="0"/>
              <a:buChar char="•"/>
            </a:pPr>
            <a:r>
              <a:rPr lang="en-US" sz="1600" dirty="0"/>
              <a:t> Any other relevant OAL's</a:t>
            </a:r>
          </a:p>
        </p:txBody>
      </p:sp>
      <p:sp>
        <p:nvSpPr>
          <p:cNvPr id="6" name="Rectangle 5"/>
          <p:cNvSpPr/>
          <p:nvPr/>
        </p:nvSpPr>
        <p:spPr>
          <a:xfrm>
            <a:off x="1241956" y="4012624"/>
            <a:ext cx="1429819" cy="992579"/>
          </a:xfrm>
          <a:prstGeom prst="rect">
            <a:avLst/>
          </a:prstGeom>
          <a:noFill/>
        </p:spPr>
        <p:txBody>
          <a:bodyPr wrap="square" lIns="68580" tIns="34290" rIns="68580" bIns="34290">
            <a:spAutoFit/>
          </a:bodyPr>
          <a:lstStyle/>
          <a:p>
            <a:pPr algn="ctr"/>
            <a:r>
              <a:rPr lang="en-US" sz="1500" dirty="0">
                <a:ln w="0"/>
                <a:solidFill>
                  <a:srgbClr val="FF0000"/>
                </a:solidFill>
                <a:effectLst>
                  <a:outerShdw blurRad="38100" dist="19050" dir="2700000" algn="tl" rotWithShape="0">
                    <a:schemeClr val="dk1">
                      <a:alpha val="40000"/>
                    </a:schemeClr>
                  </a:outerShdw>
                </a:effectLst>
              </a:rPr>
              <a:t>Your text here</a:t>
            </a:r>
          </a:p>
          <a:p>
            <a:pPr algn="ctr"/>
            <a:endParaRPr lang="en-US" sz="1500" dirty="0">
              <a:ln w="0"/>
              <a:solidFill>
                <a:srgbClr val="FF0000"/>
              </a:solidFill>
              <a:effectLst>
                <a:outerShdw blurRad="38100" dist="19050" dir="2700000" algn="tl" rotWithShape="0">
                  <a:schemeClr val="dk1">
                    <a:alpha val="40000"/>
                  </a:schemeClr>
                </a:outerShdw>
              </a:effectLst>
            </a:endParaRPr>
          </a:p>
          <a:p>
            <a:pPr algn="ctr"/>
            <a:r>
              <a:rPr lang="en-US" sz="1500" dirty="0">
                <a:ln w="0"/>
                <a:solidFill>
                  <a:srgbClr val="FF0000"/>
                </a:solidFill>
                <a:effectLst>
                  <a:outerShdw blurRad="38100" dist="19050" dir="2700000" algn="tl" rotWithShape="0">
                    <a:schemeClr val="dk1">
                      <a:alpha val="40000"/>
                    </a:schemeClr>
                  </a:outerShdw>
                </a:effectLst>
              </a:rPr>
              <a:t>150 words or 760 characters</a:t>
            </a:r>
          </a:p>
        </p:txBody>
      </p:sp>
    </p:spTree>
    <p:extLst>
      <p:ext uri="{BB962C8B-B14F-4D97-AF65-F5344CB8AC3E}">
        <p14:creationId xmlns:p14="http://schemas.microsoft.com/office/powerpoint/2010/main" val="4259104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4">
            <a:extLst>
              <a:ext uri="{FF2B5EF4-FFF2-40B4-BE49-F238E27FC236}">
                <a16:creationId xmlns:a16="http://schemas.microsoft.com/office/drawing/2014/main" id="{A62968F9-2A31-4664-95CB-090F1CF76783}"/>
              </a:ext>
            </a:extLst>
          </p:cNvPr>
          <p:cNvGraphicFramePr>
            <a:graphicFrameLocks/>
          </p:cNvGraphicFramePr>
          <p:nvPr>
            <p:extLst>
              <p:ext uri="{D42A27DB-BD31-4B8C-83A1-F6EECF244321}">
                <p14:modId xmlns:p14="http://schemas.microsoft.com/office/powerpoint/2010/main" val="2647378862"/>
              </p:ext>
            </p:extLst>
          </p:nvPr>
        </p:nvGraphicFramePr>
        <p:xfrm>
          <a:off x="561975" y="2667000"/>
          <a:ext cx="8021981" cy="3303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372441" y="457200"/>
            <a:ext cx="8401050" cy="1938992"/>
          </a:xfrm>
          <a:prstGeom prst="rect">
            <a:avLst/>
          </a:prstGeom>
          <a:noFill/>
        </p:spPr>
        <p:txBody>
          <a:bodyPr wrap="square" lIns="68580" tIns="34290" rIns="68580" bIns="34290">
            <a:spAutoFit/>
          </a:bodyPr>
          <a:lstStyle/>
          <a:p>
            <a:pPr algn="ctr"/>
            <a:r>
              <a:rPr lang="en-US" sz="4050" dirty="0">
                <a:ln w="0"/>
                <a:solidFill>
                  <a:schemeClr val="accent1"/>
                </a:solidFill>
                <a:effectLst>
                  <a:outerShdw blurRad="38100" dist="25400" dir="5400000" algn="ctr" rotWithShape="0">
                    <a:srgbClr val="6E747A">
                      <a:alpha val="43000"/>
                    </a:srgbClr>
                  </a:outerShdw>
                </a:effectLst>
              </a:rPr>
              <a:t>What are some suitable achievements for inclusion in my OAL?</a:t>
            </a:r>
          </a:p>
        </p:txBody>
      </p:sp>
    </p:spTree>
    <p:extLst>
      <p:ext uri="{BB962C8B-B14F-4D97-AF65-F5344CB8AC3E}">
        <p14:creationId xmlns:p14="http://schemas.microsoft.com/office/powerpoint/2010/main" val="533464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IE" dirty="0"/>
              <a:t>Parent Reminders</a:t>
            </a:r>
          </a:p>
        </p:txBody>
      </p:sp>
      <p:sp>
        <p:nvSpPr>
          <p:cNvPr id="3" name="Content Placeholder 2"/>
          <p:cNvSpPr>
            <a:spLocks noGrp="1"/>
          </p:cNvSpPr>
          <p:nvPr>
            <p:ph idx="1"/>
          </p:nvPr>
        </p:nvSpPr>
        <p:spPr>
          <a:xfrm>
            <a:off x="457200" y="1524001"/>
            <a:ext cx="8229600" cy="4800600"/>
          </a:xfrm>
        </p:spPr>
        <p:txBody>
          <a:bodyPr/>
          <a:lstStyle/>
          <a:p>
            <a:r>
              <a:rPr lang="en-IE" b="1" dirty="0"/>
              <a:t>P</a:t>
            </a:r>
            <a:r>
              <a:rPr lang="en-IE" dirty="0"/>
              <a:t>repare bag and uniform with child – study area</a:t>
            </a:r>
          </a:p>
          <a:p>
            <a:r>
              <a:rPr lang="en-IE" b="1" dirty="0"/>
              <a:t>A</a:t>
            </a:r>
            <a:r>
              <a:rPr lang="en-IE" dirty="0"/>
              <a:t>ttendance (Child at school and parent at Parent/ Teacher Meeting) - is key to school and exam success</a:t>
            </a:r>
          </a:p>
          <a:p>
            <a:r>
              <a:rPr lang="en-IE" b="1" dirty="0"/>
              <a:t>R</a:t>
            </a:r>
            <a:r>
              <a:rPr lang="en-IE" dirty="0"/>
              <a:t>ead journal and sign daily to monitor and assist with Homework</a:t>
            </a:r>
          </a:p>
          <a:p>
            <a:r>
              <a:rPr lang="en-IE" b="1" dirty="0"/>
              <a:t>E</a:t>
            </a:r>
            <a:r>
              <a:rPr lang="en-IE" dirty="0"/>
              <a:t>ncourage full participation in all school activities</a:t>
            </a:r>
          </a:p>
          <a:p>
            <a:r>
              <a:rPr lang="en-IE" b="1" dirty="0"/>
              <a:t>N</a:t>
            </a:r>
            <a:r>
              <a:rPr lang="en-IE" dirty="0"/>
              <a:t>ever hesitate to contact the school if your child needs support</a:t>
            </a:r>
          </a:p>
          <a:p>
            <a:r>
              <a:rPr lang="en-IE" b="1" dirty="0"/>
              <a:t>T</a:t>
            </a:r>
            <a:r>
              <a:rPr lang="en-IE" dirty="0"/>
              <a:t>ime- support and encourage good time keeping. Give your child TIME.</a:t>
            </a:r>
          </a:p>
          <a:p>
            <a:r>
              <a:rPr lang="en-IE" b="1" dirty="0"/>
              <a:t>S</a:t>
            </a:r>
            <a:r>
              <a:rPr lang="en-IE" dirty="0"/>
              <a:t>et realistic goals with your child</a:t>
            </a:r>
          </a:p>
          <a:p>
            <a:endParaRPr lang="en-IE" dirty="0"/>
          </a:p>
        </p:txBody>
      </p:sp>
    </p:spTree>
    <p:extLst>
      <p:ext uri="{BB962C8B-B14F-4D97-AF65-F5344CB8AC3E}">
        <p14:creationId xmlns:p14="http://schemas.microsoft.com/office/powerpoint/2010/main" val="3432700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457200" y="704850"/>
            <a:ext cx="8229600" cy="742950"/>
          </a:xfrm>
        </p:spPr>
        <p:txBody>
          <a:bodyPr/>
          <a:lstStyle/>
          <a:p>
            <a:pPr algn="ctr" eaLnBrk="1" hangingPunct="1"/>
            <a:r>
              <a:rPr lang="en-US" altLang="en-US" dirty="0"/>
              <a:t>Homework - Study</a:t>
            </a:r>
          </a:p>
        </p:txBody>
      </p:sp>
      <p:sp>
        <p:nvSpPr>
          <p:cNvPr id="17411" name="Rectangle 3"/>
          <p:cNvSpPr>
            <a:spLocks noGrp="1" noRot="1" noChangeArrowheads="1"/>
          </p:cNvSpPr>
          <p:nvPr>
            <p:ph idx="1"/>
          </p:nvPr>
        </p:nvSpPr>
        <p:spPr>
          <a:xfrm>
            <a:off x="457200" y="1600200"/>
            <a:ext cx="8305800" cy="4724400"/>
          </a:xfrm>
        </p:spPr>
        <p:txBody>
          <a:bodyPr/>
          <a:lstStyle/>
          <a:p>
            <a:pPr eaLnBrk="1" hangingPunct="1">
              <a:lnSpc>
                <a:spcPct val="90000"/>
              </a:lnSpc>
            </a:pPr>
            <a:r>
              <a:rPr lang="en-US" altLang="en-US" dirty="0"/>
              <a:t>Help your child to plan their homework – place to study. Leave books at study desk, use e-books in school. </a:t>
            </a:r>
          </a:p>
          <a:p>
            <a:pPr eaLnBrk="1" hangingPunct="1">
              <a:lnSpc>
                <a:spcPct val="90000"/>
              </a:lnSpc>
            </a:pPr>
            <a:r>
              <a:rPr lang="en-US" altLang="en-US" dirty="0"/>
              <a:t>Study includes revision. We have monthly/ bi-monthly </a:t>
            </a:r>
            <a:r>
              <a:rPr lang="en-US" altLang="en-US" b="1" dirty="0"/>
              <a:t>assessments. </a:t>
            </a:r>
          </a:p>
          <a:p>
            <a:pPr eaLnBrk="1" hangingPunct="1">
              <a:lnSpc>
                <a:spcPct val="90000"/>
              </a:lnSpc>
            </a:pPr>
            <a:r>
              <a:rPr lang="en-US" altLang="en-US" dirty="0"/>
              <a:t>Encourage reading. Be mindful of </a:t>
            </a:r>
            <a:r>
              <a:rPr lang="en-US" altLang="en-US" b="1" dirty="0"/>
              <a:t>screen time</a:t>
            </a:r>
            <a:r>
              <a:rPr lang="en-US" altLang="en-US" dirty="0"/>
              <a:t>. This can be checked on the iPad.  </a:t>
            </a:r>
          </a:p>
          <a:p>
            <a:pPr eaLnBrk="1" hangingPunct="1">
              <a:lnSpc>
                <a:spcPct val="90000"/>
              </a:lnSpc>
            </a:pPr>
            <a:r>
              <a:rPr lang="en-US" altLang="en-US" dirty="0"/>
              <a:t>Time for homework/study – 1 to 1.5 hours each night. </a:t>
            </a:r>
          </a:p>
          <a:p>
            <a:pPr eaLnBrk="1" hangingPunct="1">
              <a:lnSpc>
                <a:spcPct val="90000"/>
              </a:lnSpc>
            </a:pPr>
            <a:r>
              <a:rPr lang="en-US" altLang="en-US" b="1" dirty="0"/>
              <a:t>Each night </a:t>
            </a:r>
            <a:r>
              <a:rPr lang="en-US" altLang="en-US" dirty="0"/>
              <a:t>check timetable for tomorrow to ensure that all books, materials, uniform, lunch, etc. are ready for the next day. </a:t>
            </a:r>
          </a:p>
          <a:p>
            <a:pPr eaLnBrk="1" hangingPunct="1">
              <a:lnSpc>
                <a:spcPct val="90000"/>
              </a:lnSpc>
            </a:pPr>
            <a:r>
              <a:rPr lang="en-US" altLang="en-US" dirty="0"/>
              <a:t>Ensure </a:t>
            </a:r>
            <a:r>
              <a:rPr lang="en-US" altLang="en-US" b="1" dirty="0"/>
              <a:t>iPad is charged </a:t>
            </a:r>
            <a:r>
              <a:rPr lang="en-US" altLang="en-US" dirty="0"/>
              <a:t>and in schoolbag each morning.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altLang="en-US"/>
              <a:t>After School Study</a:t>
            </a:r>
            <a:endParaRPr lang="en-IE" altLang="en-US"/>
          </a:p>
        </p:txBody>
      </p:sp>
      <p:sp>
        <p:nvSpPr>
          <p:cNvPr id="18435" name="Content Placeholder 2"/>
          <p:cNvSpPr>
            <a:spLocks noGrp="1"/>
          </p:cNvSpPr>
          <p:nvPr>
            <p:ph idx="1"/>
          </p:nvPr>
        </p:nvSpPr>
        <p:spPr/>
        <p:txBody>
          <a:bodyPr/>
          <a:lstStyle/>
          <a:p>
            <a:pPr eaLnBrk="1" hangingPunct="1">
              <a:spcBef>
                <a:spcPct val="0"/>
              </a:spcBef>
            </a:pPr>
            <a:r>
              <a:rPr lang="en-GB" altLang="en-US" dirty="0"/>
              <a:t>Monday to Thursday 4.00pm to 6.15pm.</a:t>
            </a:r>
          </a:p>
          <a:p>
            <a:pPr eaLnBrk="1" hangingPunct="1">
              <a:spcBef>
                <a:spcPct val="0"/>
              </a:spcBef>
            </a:pPr>
            <a:endParaRPr lang="en-GB" altLang="en-US" dirty="0"/>
          </a:p>
          <a:p>
            <a:pPr eaLnBrk="1" hangingPunct="1">
              <a:spcBef>
                <a:spcPct val="0"/>
              </a:spcBef>
            </a:pPr>
            <a:r>
              <a:rPr lang="en-GB" altLang="en-US" dirty="0"/>
              <a:t>Cost €3 per evening – Subsidised by Parents Association.</a:t>
            </a:r>
          </a:p>
          <a:p>
            <a:pPr eaLnBrk="1" hangingPunct="1">
              <a:spcBef>
                <a:spcPct val="0"/>
              </a:spcBef>
            </a:pPr>
            <a:endParaRPr lang="en-GB" altLang="en-US" dirty="0"/>
          </a:p>
          <a:p>
            <a:pPr marL="0" indent="0" eaLnBrk="1" hangingPunct="1">
              <a:spcBef>
                <a:spcPct val="0"/>
              </a:spcBef>
              <a:buNone/>
            </a:pPr>
            <a:endParaRPr lang="en-IE"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algn="ctr" eaLnBrk="1" hangingPunct="1"/>
            <a:r>
              <a:rPr lang="en-US" altLang="en-US" dirty="0"/>
              <a:t>Student Supports</a:t>
            </a:r>
          </a:p>
        </p:txBody>
      </p:sp>
      <p:sp>
        <p:nvSpPr>
          <p:cNvPr id="16387" name="Rectangle 3"/>
          <p:cNvSpPr>
            <a:spLocks noGrp="1" noRot="1" noChangeArrowheads="1"/>
          </p:cNvSpPr>
          <p:nvPr>
            <p:ph idx="1"/>
          </p:nvPr>
        </p:nvSpPr>
        <p:spPr/>
        <p:txBody>
          <a:bodyPr/>
          <a:lstStyle/>
          <a:p>
            <a:pPr eaLnBrk="1" hangingPunct="1"/>
            <a:r>
              <a:rPr lang="en-US" altLang="en-US" dirty="0"/>
              <a:t>Year Head </a:t>
            </a:r>
          </a:p>
          <a:p>
            <a:pPr eaLnBrk="1" hangingPunct="1"/>
            <a:r>
              <a:rPr lang="en-US" altLang="en-US" dirty="0"/>
              <a:t>Mentor</a:t>
            </a:r>
          </a:p>
          <a:p>
            <a:pPr eaLnBrk="1" hangingPunct="1"/>
            <a:r>
              <a:rPr lang="en-US" altLang="en-US" dirty="0"/>
              <a:t>Any class Teacher</a:t>
            </a:r>
          </a:p>
          <a:p>
            <a:pPr eaLnBrk="1" hangingPunct="1"/>
            <a:r>
              <a:rPr lang="en-US" altLang="en-US" dirty="0"/>
              <a:t>Principal and Deputy Principal</a:t>
            </a:r>
          </a:p>
          <a:p>
            <a:pPr eaLnBrk="1" hangingPunct="1"/>
            <a:r>
              <a:rPr lang="en-US" altLang="en-US" dirty="0"/>
              <a:t>Student Support Team</a:t>
            </a:r>
          </a:p>
          <a:p>
            <a:pPr eaLnBrk="1" hangingPunct="1"/>
            <a:r>
              <a:rPr lang="en-US" altLang="en-US" dirty="0" err="1"/>
              <a:t>Cairde</a:t>
            </a:r>
            <a:endParaRPr lang="en-US" altLang="en-US" dirty="0"/>
          </a:p>
          <a:p>
            <a:r>
              <a:rPr lang="en-US" altLang="en-US" dirty="0"/>
              <a:t>Student Council</a:t>
            </a:r>
          </a:p>
          <a:p>
            <a:pPr eaLnBrk="1" hangingPunct="1"/>
            <a:r>
              <a:rPr lang="en-US" altLang="en-US" dirty="0"/>
              <a:t>Homework Club</a:t>
            </a:r>
          </a:p>
          <a:p>
            <a:pPr eaLnBrk="1" hangingPunct="1"/>
            <a:r>
              <a:rPr lang="en-US" altLang="en-US" dirty="0"/>
              <a:t>SEN Department</a:t>
            </a:r>
          </a:p>
          <a:p>
            <a:pPr eaLnBrk="1" hangingPunct="1"/>
            <a:r>
              <a:rPr lang="en-US" altLang="en-US" dirty="0"/>
              <a:t>Guidance Counsellors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457200" y="381000"/>
            <a:ext cx="8229600" cy="914400"/>
          </a:xfrm>
        </p:spPr>
        <p:txBody>
          <a:bodyPr/>
          <a:lstStyle/>
          <a:p>
            <a:pPr algn="ctr" eaLnBrk="1" hangingPunct="1"/>
            <a:r>
              <a:rPr lang="en-US" altLang="en-US" dirty="0"/>
              <a:t>Uniform</a:t>
            </a:r>
          </a:p>
        </p:txBody>
      </p:sp>
      <p:sp>
        <p:nvSpPr>
          <p:cNvPr id="22531" name="Rectangle 3"/>
          <p:cNvSpPr>
            <a:spLocks noGrp="1" noRot="1" noChangeArrowheads="1"/>
          </p:cNvSpPr>
          <p:nvPr>
            <p:ph idx="1"/>
          </p:nvPr>
        </p:nvSpPr>
        <p:spPr>
          <a:xfrm>
            <a:off x="304800" y="1447800"/>
            <a:ext cx="8229600" cy="4389437"/>
          </a:xfrm>
        </p:spPr>
        <p:txBody>
          <a:bodyPr/>
          <a:lstStyle/>
          <a:p>
            <a:pPr eaLnBrk="1" hangingPunct="1"/>
            <a:r>
              <a:rPr lang="en-US" altLang="en-US" b="1" dirty="0"/>
              <a:t>Must be worn everyday </a:t>
            </a:r>
            <a:r>
              <a:rPr lang="en-US" altLang="en-US" dirty="0"/>
              <a:t>with exception of PE day.</a:t>
            </a:r>
          </a:p>
          <a:p>
            <a:pPr eaLnBrk="1" hangingPunct="1"/>
            <a:r>
              <a:rPr lang="en-US" altLang="en-US" b="1" dirty="0"/>
              <a:t>PE uniform </a:t>
            </a:r>
            <a:r>
              <a:rPr lang="en-US" altLang="en-US" dirty="0"/>
              <a:t>must be worn.</a:t>
            </a:r>
          </a:p>
          <a:p>
            <a:pPr eaLnBrk="1" hangingPunct="1"/>
            <a:r>
              <a:rPr lang="en-US" altLang="en-US" dirty="0"/>
              <a:t>T- Shirts worn under uniform must </a:t>
            </a:r>
            <a:r>
              <a:rPr lang="en-US" altLang="en-US" b="1" dirty="0"/>
              <a:t>be white</a:t>
            </a:r>
            <a:r>
              <a:rPr lang="en-US" altLang="en-US" dirty="0"/>
              <a:t> with no collar. </a:t>
            </a:r>
            <a:endParaRPr lang="en-IE" altLang="en-US" dirty="0"/>
          </a:p>
          <a:p>
            <a:pPr eaLnBrk="1" hangingPunct="1"/>
            <a:r>
              <a:rPr lang="en-IE" altLang="en-US" dirty="0"/>
              <a:t>Girls Trousers – Hunter Brand  or similar. 63 style not uniform.</a:t>
            </a:r>
          </a:p>
          <a:p>
            <a:pPr eaLnBrk="1" hangingPunct="1"/>
            <a:r>
              <a:rPr lang="en-IE" altLang="en-US" dirty="0"/>
              <a:t>Skirts </a:t>
            </a:r>
            <a:r>
              <a:rPr lang="en-IE" altLang="en-US" b="1" dirty="0"/>
              <a:t>must not </a:t>
            </a:r>
            <a:r>
              <a:rPr lang="en-IE" altLang="en-US" dirty="0"/>
              <a:t>be shortened – worn </a:t>
            </a:r>
            <a:r>
              <a:rPr lang="en-IE" altLang="en-US" b="1" dirty="0"/>
              <a:t>below</a:t>
            </a:r>
            <a:r>
              <a:rPr lang="en-IE" altLang="en-US" dirty="0"/>
              <a:t> the knee.</a:t>
            </a:r>
          </a:p>
          <a:p>
            <a:pPr eaLnBrk="1" hangingPunct="1"/>
            <a:r>
              <a:rPr lang="en-IE" altLang="en-US" dirty="0"/>
              <a:t>Footwear – Black or brown shoes or boots. Black runners allowed – Complete Black.</a:t>
            </a:r>
          </a:p>
          <a:p>
            <a:pPr eaLnBrk="1" hangingPunct="1"/>
            <a:r>
              <a:rPr lang="en-IE" altLang="en-US" dirty="0"/>
              <a:t>School Jacket. This is the best option as it can be worn both inside and outside the school building. </a:t>
            </a:r>
          </a:p>
          <a:p>
            <a:pPr marL="0" indent="0" eaLnBrk="1" hangingPunct="1">
              <a:buNone/>
            </a:pPr>
            <a:endParaRPr lang="en-IE" altLang="en-US" sz="2800" dirty="0"/>
          </a:p>
          <a:p>
            <a:pPr eaLnBrk="1" hangingPunct="1"/>
            <a:endParaRPr lang="en-US"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IE" altLang="en-US" dirty="0"/>
              <a:t>Uniform</a:t>
            </a:r>
          </a:p>
        </p:txBody>
      </p:sp>
      <p:sp>
        <p:nvSpPr>
          <p:cNvPr id="23555" name="Content Placeholder 2"/>
          <p:cNvSpPr>
            <a:spLocks noGrp="1"/>
          </p:cNvSpPr>
          <p:nvPr>
            <p:ph idx="1"/>
          </p:nvPr>
        </p:nvSpPr>
        <p:spPr/>
        <p:txBody>
          <a:bodyPr/>
          <a:lstStyle/>
          <a:p>
            <a:pPr eaLnBrk="1" hangingPunct="1"/>
            <a:r>
              <a:rPr lang="en-IE" altLang="en-US" dirty="0"/>
              <a:t>Sport and PE classes – PE uniform and runners or boots for field games.</a:t>
            </a:r>
          </a:p>
          <a:p>
            <a:pPr eaLnBrk="1" hangingPunct="1"/>
            <a:r>
              <a:rPr lang="en-IE" altLang="en-US" b="1" dirty="0"/>
              <a:t>Wear PE Uniform to school on PE Day.</a:t>
            </a:r>
          </a:p>
          <a:p>
            <a:pPr eaLnBrk="1" hangingPunct="1"/>
            <a:endParaRPr lang="en-IE" altLang="en-US" dirty="0"/>
          </a:p>
          <a:p>
            <a:pPr eaLnBrk="1" hangingPunct="1"/>
            <a:r>
              <a:rPr lang="en-IE" altLang="en-US" dirty="0"/>
              <a:t>Identification tags.</a:t>
            </a:r>
          </a:p>
          <a:p>
            <a:pPr eaLnBrk="1" hangingPunct="1"/>
            <a:r>
              <a:rPr lang="en-IE" altLang="en-US" dirty="0"/>
              <a:t>Protect valuables</a:t>
            </a:r>
          </a:p>
          <a:p>
            <a:pPr eaLnBrk="1" hangingPunct="1"/>
            <a:r>
              <a:rPr lang="en-IE" altLang="en-US" dirty="0"/>
              <a:t>Note if issue – accidents etc. – Keep to minimum.</a:t>
            </a:r>
          </a:p>
          <a:p>
            <a:pPr eaLnBrk="1" hangingPunct="1">
              <a:buFont typeface="Wingdings 2" charset="0"/>
              <a:buNone/>
            </a:pPr>
            <a:endParaRPr lang="en-IE" altLang="en-US" dirty="0"/>
          </a:p>
          <a:p>
            <a:pPr eaLnBrk="1" hangingPunct="1"/>
            <a:endParaRPr lang="en-IE"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704850"/>
            <a:ext cx="8229600" cy="971550"/>
          </a:xfrm>
        </p:spPr>
        <p:txBody>
          <a:bodyPr/>
          <a:lstStyle/>
          <a:p>
            <a:pPr eaLnBrk="1" hangingPunct="1"/>
            <a:r>
              <a:rPr lang="en-IE" altLang="en-US"/>
              <a:t>Code of Behaviour –Journal</a:t>
            </a:r>
          </a:p>
        </p:txBody>
      </p:sp>
      <p:sp>
        <p:nvSpPr>
          <p:cNvPr id="24579" name="Content Placeholder 2"/>
          <p:cNvSpPr>
            <a:spLocks noGrp="1"/>
          </p:cNvSpPr>
          <p:nvPr>
            <p:ph idx="1"/>
          </p:nvPr>
        </p:nvSpPr>
        <p:spPr>
          <a:xfrm>
            <a:off x="533400" y="1752600"/>
            <a:ext cx="8229600" cy="3733800"/>
          </a:xfrm>
        </p:spPr>
        <p:txBody>
          <a:bodyPr/>
          <a:lstStyle/>
          <a:p>
            <a:pPr eaLnBrk="1" hangingPunct="1"/>
            <a:r>
              <a:rPr lang="en-IE" altLang="en-US" dirty="0"/>
              <a:t>In place to allow all members of the school community to fulfil their roles. Negative behaviour has an impact on Teaching and Learning and will not be tolerated. </a:t>
            </a:r>
          </a:p>
          <a:p>
            <a:pPr eaLnBrk="1" hangingPunct="1"/>
            <a:endParaRPr lang="en-IE" altLang="en-US" dirty="0"/>
          </a:p>
          <a:p>
            <a:pPr eaLnBrk="1" hangingPunct="1">
              <a:buFont typeface="Wingdings 2" charset="0"/>
              <a:buNone/>
            </a:pPr>
            <a:r>
              <a:rPr lang="en-IE" altLang="en-US" b="1" dirty="0">
                <a:solidFill>
                  <a:srgbClr val="7030A0"/>
                </a:solidFill>
              </a:rPr>
              <a:t>	</a:t>
            </a:r>
            <a:r>
              <a:rPr lang="en-IE" altLang="en-US" sz="4000" b="1" dirty="0">
                <a:solidFill>
                  <a:srgbClr val="7030A0"/>
                </a:solidFill>
              </a:rPr>
              <a:t>Teaching – Learning - Respect</a:t>
            </a:r>
          </a:p>
          <a:p>
            <a:pPr eaLnBrk="1" hangingPunct="1"/>
            <a:endParaRPr lang="en-IE" altLang="en-US" dirty="0"/>
          </a:p>
          <a:p>
            <a:pPr eaLnBrk="1" hangingPunct="1"/>
            <a:r>
              <a:rPr lang="en-IE" altLang="en-US" dirty="0"/>
              <a:t>Charters – Highlighted in school journal. Become familiar with them.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5848D-88CB-4CB2-8F75-E01E2EE07482}"/>
              </a:ext>
            </a:extLst>
          </p:cNvPr>
          <p:cNvSpPr>
            <a:spLocks noGrp="1"/>
          </p:cNvSpPr>
          <p:nvPr>
            <p:ph type="title"/>
          </p:nvPr>
        </p:nvSpPr>
        <p:spPr/>
        <p:txBody>
          <a:bodyPr/>
          <a:lstStyle/>
          <a:p>
            <a:r>
              <a:rPr lang="en-IE" dirty="0"/>
              <a:t>Charters</a:t>
            </a:r>
          </a:p>
        </p:txBody>
      </p:sp>
      <p:sp>
        <p:nvSpPr>
          <p:cNvPr id="3" name="Content Placeholder 2">
            <a:extLst>
              <a:ext uri="{FF2B5EF4-FFF2-40B4-BE49-F238E27FC236}">
                <a16:creationId xmlns:a16="http://schemas.microsoft.com/office/drawing/2014/main" id="{52F90E4B-545E-4644-BFC0-5B832C80C30B}"/>
              </a:ext>
            </a:extLst>
          </p:cNvPr>
          <p:cNvSpPr>
            <a:spLocks noGrp="1"/>
          </p:cNvSpPr>
          <p:nvPr>
            <p:ph idx="1"/>
          </p:nvPr>
        </p:nvSpPr>
        <p:spPr/>
        <p:txBody>
          <a:bodyPr/>
          <a:lstStyle/>
          <a:p>
            <a:r>
              <a:rPr lang="en-IE" dirty="0"/>
              <a:t>In the charter section you can view the rights and responsibilities of: </a:t>
            </a:r>
          </a:p>
          <a:p>
            <a:endParaRPr lang="en-IE" dirty="0"/>
          </a:p>
          <a:p>
            <a:r>
              <a:rPr lang="en-IE" b="1" dirty="0"/>
              <a:t>Students</a:t>
            </a:r>
          </a:p>
          <a:p>
            <a:r>
              <a:rPr lang="en-IE" b="1" dirty="0"/>
              <a:t>Staff</a:t>
            </a:r>
          </a:p>
          <a:p>
            <a:r>
              <a:rPr lang="en-IE" b="1" dirty="0"/>
              <a:t>Parents</a:t>
            </a:r>
          </a:p>
          <a:p>
            <a:endParaRPr lang="en-IE" b="1" dirty="0"/>
          </a:p>
          <a:p>
            <a:r>
              <a:rPr lang="en-IE" b="1" dirty="0"/>
              <a:t>Everyone works together for the betterment of the student. </a:t>
            </a:r>
          </a:p>
          <a:p>
            <a:pPr marL="0" indent="0">
              <a:buNone/>
            </a:pPr>
            <a:endParaRPr lang="en-IE" b="1" dirty="0"/>
          </a:p>
          <a:p>
            <a:pPr marL="0" indent="0">
              <a:buNone/>
            </a:pPr>
            <a:endParaRPr lang="en-IE" b="1" dirty="0"/>
          </a:p>
          <a:p>
            <a:endParaRPr lang="en-IE" dirty="0"/>
          </a:p>
          <a:p>
            <a:endParaRPr lang="en-IE" dirty="0"/>
          </a:p>
          <a:p>
            <a:endParaRPr lang="en-IE" dirty="0"/>
          </a:p>
        </p:txBody>
      </p:sp>
    </p:spTree>
    <p:extLst>
      <p:ext uri="{BB962C8B-B14F-4D97-AF65-F5344CB8AC3E}">
        <p14:creationId xmlns:p14="http://schemas.microsoft.com/office/powerpoint/2010/main" val="341610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15th September 2022</a:t>
            </a:r>
          </a:p>
        </p:txBody>
      </p:sp>
      <p:sp>
        <p:nvSpPr>
          <p:cNvPr id="3" name="Content Placeholder 2"/>
          <p:cNvSpPr>
            <a:spLocks noGrp="1"/>
          </p:cNvSpPr>
          <p:nvPr>
            <p:ph idx="1"/>
          </p:nvPr>
        </p:nvSpPr>
        <p:spPr>
          <a:xfrm>
            <a:off x="753663" y="2251710"/>
            <a:ext cx="2978088" cy="3291840"/>
          </a:xfrm>
        </p:spPr>
        <p:txBody>
          <a:bodyPr>
            <a:normAutofit fontScale="92500" lnSpcReduction="20000"/>
          </a:bodyPr>
          <a:lstStyle/>
          <a:p>
            <a:endParaRPr lang="en-IE" dirty="0"/>
          </a:p>
          <a:p>
            <a:r>
              <a:rPr lang="en-IE" dirty="0"/>
              <a:t>School Procedures</a:t>
            </a:r>
          </a:p>
          <a:p>
            <a:endParaRPr lang="en-IE" dirty="0"/>
          </a:p>
          <a:p>
            <a:r>
              <a:rPr lang="en-IE" dirty="0"/>
              <a:t>Assessments</a:t>
            </a:r>
          </a:p>
          <a:p>
            <a:endParaRPr lang="en-IE" dirty="0"/>
          </a:p>
          <a:p>
            <a:r>
              <a:rPr lang="en-IE" dirty="0"/>
              <a:t>Other Information</a:t>
            </a:r>
          </a:p>
          <a:p>
            <a:endParaRPr lang="en-IE" dirty="0"/>
          </a:p>
          <a:p>
            <a:r>
              <a:rPr lang="en-IE" dirty="0"/>
              <a:t>Questions &amp; Answers</a:t>
            </a:r>
          </a:p>
        </p:txBody>
      </p:sp>
      <p:sp>
        <p:nvSpPr>
          <p:cNvPr id="4" name="TextBox 3">
            <a:extLst>
              <a:ext uri="{FF2B5EF4-FFF2-40B4-BE49-F238E27FC236}">
                <a16:creationId xmlns:a16="http://schemas.microsoft.com/office/drawing/2014/main" id="{65578505-1D58-4913-93EE-4582572B9139}"/>
              </a:ext>
            </a:extLst>
          </p:cNvPr>
          <p:cNvSpPr txBox="1"/>
          <p:nvPr/>
        </p:nvSpPr>
        <p:spPr>
          <a:xfrm>
            <a:off x="5058054" y="3091941"/>
            <a:ext cx="2484276" cy="2308324"/>
          </a:xfrm>
          <a:prstGeom prst="rect">
            <a:avLst/>
          </a:prstGeom>
          <a:noFill/>
        </p:spPr>
        <p:txBody>
          <a:bodyPr wrap="square" rtlCol="0">
            <a:spAutoFit/>
          </a:bodyPr>
          <a:lstStyle/>
          <a:p>
            <a:pPr marL="214313" indent="-214313">
              <a:buFont typeface="Arial" panose="020B0604020202020204" pitchFamily="34" charset="0"/>
              <a:buChar char="•"/>
            </a:pPr>
            <a:r>
              <a:rPr lang="en-IE" dirty="0"/>
              <a:t>Mr. McGinn – Year Head</a:t>
            </a:r>
          </a:p>
          <a:p>
            <a:pPr marL="214313" indent="-214313">
              <a:buFont typeface="Arial" panose="020B0604020202020204" pitchFamily="34" charset="0"/>
              <a:buChar char="•"/>
            </a:pPr>
            <a:endParaRPr lang="en-IE" dirty="0"/>
          </a:p>
          <a:p>
            <a:pPr marL="214313" indent="-214313">
              <a:buFont typeface="Arial" panose="020B0604020202020204" pitchFamily="34" charset="0"/>
              <a:buChar char="•"/>
            </a:pPr>
            <a:r>
              <a:rPr lang="en-IE" dirty="0"/>
              <a:t>Ms Molloy – Deputy Principal</a:t>
            </a:r>
          </a:p>
          <a:p>
            <a:pPr marL="214313" indent="-214313">
              <a:buFont typeface="Arial" panose="020B0604020202020204" pitchFamily="34" charset="0"/>
              <a:buChar char="•"/>
            </a:pPr>
            <a:endParaRPr lang="en-IE" dirty="0"/>
          </a:p>
          <a:p>
            <a:pPr marL="214313" indent="-214313">
              <a:buFont typeface="Arial" panose="020B0604020202020204" pitchFamily="34" charset="0"/>
              <a:buChar char="•"/>
            </a:pPr>
            <a:r>
              <a:rPr lang="en-IE" dirty="0"/>
              <a:t>Mr. Carr - Principal</a:t>
            </a:r>
          </a:p>
          <a:p>
            <a:pPr marL="214313" indent="-214313">
              <a:buFont typeface="Arial" panose="020B0604020202020204" pitchFamily="34" charset="0"/>
              <a:buChar char="•"/>
            </a:pPr>
            <a:endParaRPr lang="en-I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IE" altLang="en-US"/>
              <a:t>Positive Discipline</a:t>
            </a:r>
          </a:p>
        </p:txBody>
      </p:sp>
      <p:sp>
        <p:nvSpPr>
          <p:cNvPr id="31747" name="Content Placeholder 2"/>
          <p:cNvSpPr>
            <a:spLocks noGrp="1"/>
          </p:cNvSpPr>
          <p:nvPr>
            <p:ph idx="1"/>
          </p:nvPr>
        </p:nvSpPr>
        <p:spPr/>
        <p:txBody>
          <a:bodyPr/>
          <a:lstStyle/>
          <a:p>
            <a:pPr eaLnBrk="1" hangingPunct="1"/>
            <a:r>
              <a:rPr lang="en-IE" altLang="en-US" dirty="0"/>
              <a:t>Positive Comments </a:t>
            </a:r>
          </a:p>
          <a:p>
            <a:pPr eaLnBrk="1" hangingPunct="1"/>
            <a:endParaRPr lang="en-IE" altLang="en-US" dirty="0"/>
          </a:p>
          <a:p>
            <a:pPr eaLnBrk="1" hangingPunct="1"/>
            <a:r>
              <a:rPr lang="en-IE" altLang="en-US" dirty="0"/>
              <a:t>Catch students doing right</a:t>
            </a:r>
          </a:p>
          <a:p>
            <a:pPr eaLnBrk="1" hangingPunct="1"/>
            <a:endParaRPr lang="en-IE" altLang="en-US" dirty="0"/>
          </a:p>
          <a:p>
            <a:pPr eaLnBrk="1" hangingPunct="1"/>
            <a:r>
              <a:rPr lang="en-IE" altLang="en-US" dirty="0"/>
              <a:t>Praise, Thank you.</a:t>
            </a:r>
          </a:p>
          <a:p>
            <a:pPr eaLnBrk="1" hangingPunct="1"/>
            <a:endParaRPr lang="en-IE" altLang="en-US" dirty="0"/>
          </a:p>
          <a:p>
            <a:pPr eaLnBrk="1" hangingPunct="1"/>
            <a:r>
              <a:rPr lang="en-IE" altLang="en-US" dirty="0"/>
              <a:t>Reward good behaviour.</a:t>
            </a:r>
          </a:p>
          <a:p>
            <a:pPr eaLnBrk="1" hangingPunct="1"/>
            <a:endParaRPr lang="en-IE" altLang="en-US" dirty="0"/>
          </a:p>
          <a:p>
            <a:pPr eaLnBrk="1" hangingPunct="1"/>
            <a:r>
              <a:rPr lang="en-IE" altLang="en-US" dirty="0"/>
              <a:t>Respect is a two way process.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381000"/>
            <a:ext cx="8229600" cy="1143000"/>
          </a:xfrm>
        </p:spPr>
        <p:txBody>
          <a:bodyPr/>
          <a:lstStyle/>
          <a:p>
            <a:pPr eaLnBrk="1" hangingPunct="1"/>
            <a:r>
              <a:rPr lang="en-IE" altLang="en-US" sz="4800" dirty="0"/>
              <a:t>Implementing Code of Behaviour</a:t>
            </a:r>
          </a:p>
        </p:txBody>
      </p:sp>
      <p:sp>
        <p:nvSpPr>
          <p:cNvPr id="33795" name="Content Placeholder 2"/>
          <p:cNvSpPr>
            <a:spLocks noGrp="1"/>
          </p:cNvSpPr>
          <p:nvPr>
            <p:ph idx="1"/>
          </p:nvPr>
        </p:nvSpPr>
        <p:spPr>
          <a:xfrm>
            <a:off x="381000" y="1600200"/>
            <a:ext cx="8305800" cy="4389437"/>
          </a:xfrm>
        </p:spPr>
        <p:txBody>
          <a:bodyPr/>
          <a:lstStyle/>
          <a:p>
            <a:pPr marL="393700" lvl="1" indent="0" eaLnBrk="1" hangingPunct="1">
              <a:buNone/>
            </a:pPr>
            <a:r>
              <a:rPr lang="en-IE" altLang="en-US" sz="2800" dirty="0"/>
              <a:t>Listed are the steps in which negative behaviour is treated.</a:t>
            </a:r>
            <a:r>
              <a:rPr lang="en-IE" altLang="en-US" dirty="0"/>
              <a:t> </a:t>
            </a:r>
          </a:p>
          <a:p>
            <a:pPr lvl="1" eaLnBrk="1" hangingPunct="1"/>
            <a:r>
              <a:rPr lang="en-IE" altLang="en-US" sz="2600" b="1" dirty="0"/>
              <a:t>Class Teacher</a:t>
            </a:r>
          </a:p>
          <a:p>
            <a:pPr lvl="1" eaLnBrk="1" hangingPunct="1"/>
            <a:r>
              <a:rPr lang="en-IE" altLang="en-US" sz="2600" b="1" dirty="0"/>
              <a:t>Year Head</a:t>
            </a:r>
          </a:p>
          <a:p>
            <a:pPr lvl="1" eaLnBrk="1" hangingPunct="1"/>
            <a:r>
              <a:rPr lang="en-IE" altLang="en-US" sz="2600" b="1" dirty="0"/>
              <a:t>Deputy Principal</a:t>
            </a:r>
          </a:p>
          <a:p>
            <a:pPr lvl="1" eaLnBrk="1" hangingPunct="1"/>
            <a:r>
              <a:rPr lang="en-IE" altLang="en-US" sz="2600" b="1" dirty="0"/>
              <a:t>Principal</a:t>
            </a:r>
          </a:p>
          <a:p>
            <a:pPr lvl="1" eaLnBrk="1" hangingPunct="1"/>
            <a:r>
              <a:rPr lang="en-IE" altLang="en-US" sz="2600" b="1" dirty="0"/>
              <a:t>Board of Management</a:t>
            </a:r>
            <a:endParaRPr lang="en-IE" altLang="en-US" dirty="0"/>
          </a:p>
          <a:p>
            <a:pPr eaLnBrk="1" hangingPunct="1"/>
            <a:r>
              <a:rPr lang="en-IE" altLang="en-US" dirty="0"/>
              <a:t>Parents informed – ePortal, Journal, Phone, Letter, Email. </a:t>
            </a:r>
            <a:r>
              <a:rPr lang="en-IE" altLang="en-US" b="1" dirty="0"/>
              <a:t>Please monitor ePortal to see students behaviour.  </a:t>
            </a:r>
          </a:p>
          <a:p>
            <a:pPr eaLnBrk="1" hangingPunct="1"/>
            <a:r>
              <a:rPr lang="en-IE" altLang="en-US" dirty="0"/>
              <a:t>Parents are our partners in this process.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 descr="Ladder Sept 2011.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264025" y="-8138"/>
            <a:ext cx="48799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p:cNvSpPr txBox="1">
            <a:spLocks/>
          </p:cNvSpPr>
          <p:nvPr/>
        </p:nvSpPr>
        <p:spPr>
          <a:xfrm>
            <a:off x="304800" y="762000"/>
            <a:ext cx="3429000" cy="857250"/>
          </a:xfrm>
          <a:prstGeom prst="rect">
            <a:avLst/>
          </a:prstGeom>
        </p:spPr>
        <p:txBody>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r>
              <a:rPr lang="en-IE" altLang="en-US" dirty="0"/>
              <a:t>Ladder of Intervention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IE" altLang="en-US" dirty="0"/>
              <a:t>Code of Behaviour</a:t>
            </a:r>
          </a:p>
        </p:txBody>
      </p:sp>
      <p:sp>
        <p:nvSpPr>
          <p:cNvPr id="36867" name="Content Placeholder 2"/>
          <p:cNvSpPr>
            <a:spLocks noGrp="1"/>
          </p:cNvSpPr>
          <p:nvPr>
            <p:ph idx="1"/>
          </p:nvPr>
        </p:nvSpPr>
        <p:spPr/>
        <p:txBody>
          <a:bodyPr/>
          <a:lstStyle/>
          <a:p>
            <a:pPr marL="0" indent="0" eaLnBrk="1" hangingPunct="1">
              <a:buNone/>
            </a:pPr>
            <a:r>
              <a:rPr lang="en-IE" altLang="en-US" dirty="0"/>
              <a:t>Detailed information on the following can be found in the students journal or on the school website borrisokanecc.ie or by clicking </a:t>
            </a:r>
            <a:r>
              <a:rPr lang="en-IE" altLang="en-US" dirty="0">
                <a:hlinkClick r:id="rId2"/>
              </a:rPr>
              <a:t>HERE</a:t>
            </a:r>
            <a:endParaRPr lang="en-IE" altLang="en-US" dirty="0"/>
          </a:p>
          <a:p>
            <a:pPr marL="0" indent="0" eaLnBrk="1" hangingPunct="1">
              <a:buNone/>
            </a:pPr>
            <a:endParaRPr lang="en-IE" altLang="en-US" dirty="0"/>
          </a:p>
          <a:p>
            <a:pPr eaLnBrk="1" hangingPunct="1"/>
            <a:r>
              <a:rPr lang="en-IE" altLang="en-US" b="1" dirty="0"/>
              <a:t>Sanctions.</a:t>
            </a:r>
          </a:p>
          <a:p>
            <a:pPr eaLnBrk="1" hangingPunct="1"/>
            <a:endParaRPr lang="en-IE" altLang="en-US" b="1" dirty="0"/>
          </a:p>
          <a:p>
            <a:pPr eaLnBrk="1" hangingPunct="1"/>
            <a:r>
              <a:rPr lang="en-IE" altLang="en-US" b="1" dirty="0"/>
              <a:t>Suspension Policy.</a:t>
            </a:r>
          </a:p>
          <a:p>
            <a:pPr eaLnBrk="1" hangingPunct="1"/>
            <a:endParaRPr lang="en-IE" altLang="en-US" b="1" dirty="0"/>
          </a:p>
          <a:p>
            <a:pPr eaLnBrk="1" hangingPunct="1"/>
            <a:r>
              <a:rPr lang="en-IE" altLang="en-US" b="1" dirty="0"/>
              <a:t>Expulsion Policy.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381000"/>
            <a:ext cx="8229600" cy="914400"/>
          </a:xfrm>
        </p:spPr>
        <p:txBody>
          <a:bodyPr/>
          <a:lstStyle/>
          <a:p>
            <a:pPr eaLnBrk="1" hangingPunct="1"/>
            <a:r>
              <a:rPr lang="en-IE" altLang="en-US" dirty="0"/>
              <a:t>Anti – Bullying Policy</a:t>
            </a:r>
          </a:p>
        </p:txBody>
      </p:sp>
      <p:sp>
        <p:nvSpPr>
          <p:cNvPr id="37891" name="Content Placeholder 2"/>
          <p:cNvSpPr>
            <a:spLocks noGrp="1"/>
          </p:cNvSpPr>
          <p:nvPr>
            <p:ph idx="1"/>
          </p:nvPr>
        </p:nvSpPr>
        <p:spPr>
          <a:xfrm>
            <a:off x="457200" y="1524001"/>
            <a:ext cx="8229600" cy="4800600"/>
          </a:xfrm>
        </p:spPr>
        <p:txBody>
          <a:bodyPr/>
          <a:lstStyle/>
          <a:p>
            <a:pPr eaLnBrk="1" hangingPunct="1"/>
            <a:r>
              <a:rPr lang="en-IE" altLang="en-US" dirty="0"/>
              <a:t>Detailed information on the following can be found in the students journal or on the school website borrisokanecc.ie or by clicking </a:t>
            </a:r>
            <a:r>
              <a:rPr lang="en-IE" altLang="en-US" dirty="0">
                <a:hlinkClick r:id="rId3"/>
              </a:rPr>
              <a:t>HERE</a:t>
            </a:r>
            <a:endParaRPr lang="en-IE" altLang="en-US" dirty="0"/>
          </a:p>
          <a:p>
            <a:pPr eaLnBrk="1" hangingPunct="1"/>
            <a:r>
              <a:rPr lang="en-IE" altLang="en-US" dirty="0"/>
              <a:t>Tell someone – </a:t>
            </a:r>
            <a:r>
              <a:rPr lang="en-IE" altLang="en-US" b="1" dirty="0"/>
              <a:t>No innocent bystanders! </a:t>
            </a:r>
            <a:endParaRPr lang="en-IE" altLang="en-US" dirty="0"/>
          </a:p>
          <a:p>
            <a:pPr eaLnBrk="1" hangingPunct="1"/>
            <a:r>
              <a:rPr lang="en-IE" altLang="en-US" dirty="0"/>
              <a:t>‘Morning Notes’ system – find out information Mobile phones – Social Network Sites e.g. Facebook, Snapchat, Instagram, TikTok etc. </a:t>
            </a:r>
            <a:r>
              <a:rPr lang="en-IE" altLang="en-US" b="1" dirty="0"/>
              <a:t>Please monitor </a:t>
            </a:r>
            <a:r>
              <a:rPr lang="en-IE" altLang="en-US" dirty="0"/>
              <a:t>from home. </a:t>
            </a:r>
          </a:p>
          <a:p>
            <a:pPr eaLnBrk="1" hangingPunct="1"/>
            <a:r>
              <a:rPr lang="en-IE" altLang="en-US" dirty="0"/>
              <a:t>Monitor children and talk to them. Any concerns, please contact us. </a:t>
            </a:r>
          </a:p>
          <a:p>
            <a:pPr eaLnBrk="1" hangingPunct="1"/>
            <a:r>
              <a:rPr lang="en-IE" altLang="en-US" dirty="0"/>
              <a:t>If something happens, screenshot it, don’t engage and tell someone about it. </a:t>
            </a:r>
          </a:p>
          <a:p>
            <a:pPr eaLnBrk="1" hangingPunct="1"/>
            <a:endParaRPr lang="en-IE"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IE" altLang="en-US"/>
              <a:t>Extra Curricular Activities</a:t>
            </a:r>
          </a:p>
        </p:txBody>
      </p:sp>
      <p:sp>
        <p:nvSpPr>
          <p:cNvPr id="38915" name="Content Placeholder 2"/>
          <p:cNvSpPr>
            <a:spLocks noGrp="1"/>
          </p:cNvSpPr>
          <p:nvPr>
            <p:ph idx="1"/>
          </p:nvPr>
        </p:nvSpPr>
        <p:spPr/>
        <p:txBody>
          <a:bodyPr/>
          <a:lstStyle/>
          <a:p>
            <a:pPr eaLnBrk="1" hangingPunct="1"/>
            <a:r>
              <a:rPr lang="en-IE" altLang="en-US" dirty="0"/>
              <a:t>Permission to take part in activities – Note in Journal to be signed </a:t>
            </a:r>
            <a:r>
              <a:rPr lang="en-IE" altLang="en-US" dirty="0" err="1">
                <a:highlight>
                  <a:srgbClr val="FFFF00"/>
                </a:highlight>
              </a:rPr>
              <a:t>pg</a:t>
            </a:r>
            <a:r>
              <a:rPr lang="en-IE" altLang="en-US" dirty="0">
                <a:highlight>
                  <a:srgbClr val="FFFF00"/>
                </a:highlight>
              </a:rPr>
              <a:t> 32a.</a:t>
            </a:r>
          </a:p>
          <a:p>
            <a:pPr eaLnBrk="1" hangingPunct="1"/>
            <a:r>
              <a:rPr lang="en-IE" altLang="en-US" dirty="0"/>
              <a:t>Basketball, Hurling, Soccer, Camogie, Badminton.</a:t>
            </a:r>
          </a:p>
          <a:p>
            <a:pPr eaLnBrk="1" hangingPunct="1"/>
            <a:r>
              <a:rPr lang="en-IE" altLang="en-US" dirty="0"/>
              <a:t>Groups play hurling, soccer, basketball at lunchtime</a:t>
            </a:r>
          </a:p>
          <a:p>
            <a:pPr eaLnBrk="1" hangingPunct="1"/>
            <a:r>
              <a:rPr lang="en-IE" altLang="en-US" dirty="0"/>
              <a:t>Helmets required for hurling at all times. </a:t>
            </a:r>
          </a:p>
          <a:p>
            <a:pPr eaLnBrk="1" hangingPunct="1"/>
            <a:r>
              <a:rPr lang="en-IE" altLang="en-US" dirty="0"/>
              <a:t>Walkway used by students at breaks</a:t>
            </a:r>
          </a:p>
          <a:p>
            <a:pPr eaLnBrk="1" hangingPunct="1"/>
            <a:r>
              <a:rPr lang="en-IE" altLang="en-US" b="1" dirty="0"/>
              <a:t>Positive Behaviour is very important </a:t>
            </a:r>
            <a:r>
              <a:rPr lang="en-IE" altLang="en-US" dirty="0"/>
              <a:t>(trips, matches away </a:t>
            </a:r>
            <a:r>
              <a:rPr lang="en-IE" altLang="en-US" dirty="0" err="1"/>
              <a:t>etc</a:t>
            </a:r>
            <a:r>
              <a:rPr lang="en-IE" altLang="en-US" dirty="0"/>
              <a:t>) </a:t>
            </a:r>
          </a:p>
          <a:p>
            <a:pPr eaLnBrk="1" hangingPunct="1"/>
            <a:endParaRPr lang="en-IE" altLang="en-US" dirty="0"/>
          </a:p>
          <a:p>
            <a:pPr eaLnBrk="1" hangingPunct="1"/>
            <a:endParaRPr lang="en-IE"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ED3FF-4485-4488-BE0A-9D7C5244E286}"/>
              </a:ext>
            </a:extLst>
          </p:cNvPr>
          <p:cNvSpPr>
            <a:spLocks noGrp="1"/>
          </p:cNvSpPr>
          <p:nvPr>
            <p:ph type="title"/>
          </p:nvPr>
        </p:nvSpPr>
        <p:spPr/>
        <p:txBody>
          <a:bodyPr/>
          <a:lstStyle/>
          <a:p>
            <a:r>
              <a:rPr lang="en-IE" dirty="0"/>
              <a:t>3 key considerations</a:t>
            </a:r>
          </a:p>
        </p:txBody>
      </p:sp>
      <p:sp>
        <p:nvSpPr>
          <p:cNvPr id="3" name="Content Placeholder 2">
            <a:extLst>
              <a:ext uri="{FF2B5EF4-FFF2-40B4-BE49-F238E27FC236}">
                <a16:creationId xmlns:a16="http://schemas.microsoft.com/office/drawing/2014/main" id="{98A6714F-5429-47F5-A435-EB6077505673}"/>
              </a:ext>
            </a:extLst>
          </p:cNvPr>
          <p:cNvSpPr>
            <a:spLocks noGrp="1"/>
          </p:cNvSpPr>
          <p:nvPr>
            <p:ph idx="1"/>
          </p:nvPr>
        </p:nvSpPr>
        <p:spPr/>
        <p:txBody>
          <a:bodyPr/>
          <a:lstStyle/>
          <a:p>
            <a:pPr marL="0" indent="0">
              <a:buNone/>
            </a:pPr>
            <a:r>
              <a:rPr lang="en-IE" b="1" dirty="0"/>
              <a:t>3 key considerations highlighted to all students, please reinforce this with them. </a:t>
            </a:r>
          </a:p>
          <a:p>
            <a:pPr marL="514350" indent="-514350">
              <a:buFont typeface="+mj-lt"/>
              <a:buAutoNum type="arabicPeriod"/>
            </a:pPr>
            <a:r>
              <a:rPr lang="en-IE" b="1" dirty="0"/>
              <a:t>High expectations: </a:t>
            </a:r>
            <a:r>
              <a:rPr lang="en-IE" dirty="0"/>
              <a:t>We all have high expectations of you, please mirror these expectations and do your </a:t>
            </a:r>
            <a:r>
              <a:rPr lang="en-IE"/>
              <a:t>best to achieve </a:t>
            </a:r>
            <a:r>
              <a:rPr lang="en-IE" dirty="0"/>
              <a:t>your potential. </a:t>
            </a:r>
          </a:p>
          <a:p>
            <a:pPr marL="514350" indent="-514350">
              <a:buFont typeface="+mj-lt"/>
              <a:buAutoNum type="arabicPeriod"/>
            </a:pPr>
            <a:r>
              <a:rPr lang="en-IE" b="1" dirty="0"/>
              <a:t>RESPECT: </a:t>
            </a:r>
            <a:r>
              <a:rPr lang="en-IE" dirty="0"/>
              <a:t>From the time you put on your uniform each morning, please be respectful to all members of the school community, most important yourself. </a:t>
            </a:r>
          </a:p>
          <a:p>
            <a:pPr marL="514350" indent="-514350">
              <a:buFont typeface="+mj-lt"/>
              <a:buAutoNum type="arabicPeriod"/>
            </a:pPr>
            <a:r>
              <a:rPr lang="en-IE" b="1" dirty="0"/>
              <a:t>BE KIND: </a:t>
            </a:r>
            <a:r>
              <a:rPr lang="en-IE" dirty="0"/>
              <a:t>Be kind in your actions each day. Kindness can go a long way. </a:t>
            </a:r>
          </a:p>
        </p:txBody>
      </p:sp>
    </p:spTree>
    <p:extLst>
      <p:ext uri="{BB962C8B-B14F-4D97-AF65-F5344CB8AC3E}">
        <p14:creationId xmlns:p14="http://schemas.microsoft.com/office/powerpoint/2010/main" val="4180849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ED3FF-4485-4488-BE0A-9D7C5244E286}"/>
              </a:ext>
            </a:extLst>
          </p:cNvPr>
          <p:cNvSpPr>
            <a:spLocks noGrp="1"/>
          </p:cNvSpPr>
          <p:nvPr>
            <p:ph type="title"/>
          </p:nvPr>
        </p:nvSpPr>
        <p:spPr>
          <a:xfrm>
            <a:off x="457200" y="304800"/>
            <a:ext cx="8229600" cy="1143000"/>
          </a:xfrm>
        </p:spPr>
        <p:txBody>
          <a:bodyPr/>
          <a:lstStyle/>
          <a:p>
            <a:r>
              <a:rPr lang="en-IE" dirty="0"/>
              <a:t>Wriggle Connect Family </a:t>
            </a:r>
          </a:p>
        </p:txBody>
      </p:sp>
      <p:sp>
        <p:nvSpPr>
          <p:cNvPr id="3" name="Content Placeholder 2">
            <a:extLst>
              <a:ext uri="{FF2B5EF4-FFF2-40B4-BE49-F238E27FC236}">
                <a16:creationId xmlns:a16="http://schemas.microsoft.com/office/drawing/2014/main" id="{98A6714F-5429-47F5-A435-EB6077505673}"/>
              </a:ext>
            </a:extLst>
          </p:cNvPr>
          <p:cNvSpPr>
            <a:spLocks noGrp="1"/>
          </p:cNvSpPr>
          <p:nvPr>
            <p:ph idx="1"/>
          </p:nvPr>
        </p:nvSpPr>
        <p:spPr>
          <a:xfrm>
            <a:off x="457200" y="1447800"/>
            <a:ext cx="8229600" cy="4389437"/>
          </a:xfrm>
        </p:spPr>
        <p:txBody>
          <a:bodyPr/>
          <a:lstStyle/>
          <a:p>
            <a:pPr marL="0" indent="0">
              <a:buNone/>
            </a:pPr>
            <a:r>
              <a:rPr lang="en-US" dirty="0"/>
              <a:t>You will automatically received access to basic training on device settings, device security features and accessing your eBooks on the Wriggle Connect Family Fundamentals plan.</a:t>
            </a:r>
            <a:br>
              <a:rPr lang="en-US" dirty="0"/>
            </a:br>
            <a:br>
              <a:rPr lang="en-US" dirty="0"/>
            </a:br>
            <a:r>
              <a:rPr lang="en-US" dirty="0"/>
              <a:t>Please check the email account that you used for your device purchase, as this will contain an activation email from Wriggle Connect Family. Then simply click on this link to activate your account.</a:t>
            </a:r>
          </a:p>
          <a:p>
            <a:pPr marL="0" indent="0">
              <a:buNone/>
            </a:pPr>
            <a:br>
              <a:rPr lang="en-US" dirty="0"/>
            </a:br>
            <a:r>
              <a:rPr lang="en-US" dirty="0"/>
              <a:t>If you have already activated your account, click on the Login button at the top of the page to get started.</a:t>
            </a:r>
          </a:p>
          <a:p>
            <a:endParaRPr lang="en-IE" dirty="0">
              <a:solidFill>
                <a:srgbClr val="FF0000"/>
              </a:solidFill>
            </a:endParaRPr>
          </a:p>
        </p:txBody>
      </p:sp>
    </p:spTree>
    <p:extLst>
      <p:ext uri="{BB962C8B-B14F-4D97-AF65-F5344CB8AC3E}">
        <p14:creationId xmlns:p14="http://schemas.microsoft.com/office/powerpoint/2010/main" val="1004482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ED3FF-4485-4488-BE0A-9D7C5244E286}"/>
              </a:ext>
            </a:extLst>
          </p:cNvPr>
          <p:cNvSpPr>
            <a:spLocks noGrp="1"/>
          </p:cNvSpPr>
          <p:nvPr>
            <p:ph type="title"/>
          </p:nvPr>
        </p:nvSpPr>
        <p:spPr/>
        <p:txBody>
          <a:bodyPr/>
          <a:lstStyle/>
          <a:p>
            <a:r>
              <a:rPr lang="en-IE" dirty="0"/>
              <a:t>Wriggle Connect Family </a:t>
            </a:r>
          </a:p>
        </p:txBody>
      </p:sp>
      <p:sp>
        <p:nvSpPr>
          <p:cNvPr id="3" name="Content Placeholder 2">
            <a:extLst>
              <a:ext uri="{FF2B5EF4-FFF2-40B4-BE49-F238E27FC236}">
                <a16:creationId xmlns:a16="http://schemas.microsoft.com/office/drawing/2014/main" id="{98A6714F-5429-47F5-A435-EB6077505673}"/>
              </a:ext>
            </a:extLst>
          </p:cNvPr>
          <p:cNvSpPr>
            <a:spLocks noGrp="1"/>
          </p:cNvSpPr>
          <p:nvPr>
            <p:ph idx="1"/>
          </p:nvPr>
        </p:nvSpPr>
        <p:spPr/>
        <p:txBody>
          <a:bodyPr/>
          <a:lstStyle/>
          <a:p>
            <a:r>
              <a:rPr lang="en-US" dirty="0"/>
              <a:t>Internet Safety Filtering</a:t>
            </a:r>
          </a:p>
          <a:p>
            <a:r>
              <a:rPr lang="en-US" dirty="0"/>
              <a:t>Applying Parental Restrictions</a:t>
            </a:r>
          </a:p>
          <a:p>
            <a:r>
              <a:rPr lang="en-US" dirty="0"/>
              <a:t>Checking Screen Time</a:t>
            </a:r>
          </a:p>
          <a:p>
            <a:r>
              <a:rPr lang="en-US" dirty="0"/>
              <a:t>Wellbeing and Resilience Skills</a:t>
            </a:r>
          </a:p>
          <a:p>
            <a:r>
              <a:rPr lang="en-US" dirty="0"/>
              <a:t>Uploading Homework Online</a:t>
            </a:r>
          </a:p>
          <a:p>
            <a:r>
              <a:rPr lang="en-US" dirty="0"/>
              <a:t>Digital Study Skills</a:t>
            </a:r>
          </a:p>
          <a:p>
            <a:r>
              <a:rPr lang="en-US" dirty="0"/>
              <a:t>Accessibility Tools for Learning</a:t>
            </a:r>
          </a:p>
          <a:p>
            <a:r>
              <a:rPr lang="en-US" dirty="0"/>
              <a:t>Tutorials on your school Apple/Microsoft/Google apps for learning</a:t>
            </a:r>
          </a:p>
          <a:p>
            <a:endParaRPr lang="en-IE" dirty="0">
              <a:solidFill>
                <a:srgbClr val="FF0000"/>
              </a:solidFill>
            </a:endParaRPr>
          </a:p>
        </p:txBody>
      </p:sp>
    </p:spTree>
    <p:extLst>
      <p:ext uri="{BB962C8B-B14F-4D97-AF65-F5344CB8AC3E}">
        <p14:creationId xmlns:p14="http://schemas.microsoft.com/office/powerpoint/2010/main" val="1231192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DE6AC-F100-89CD-153D-CAAE75B19EF9}"/>
              </a:ext>
            </a:extLst>
          </p:cNvPr>
          <p:cNvSpPr>
            <a:spLocks noGrp="1"/>
          </p:cNvSpPr>
          <p:nvPr>
            <p:ph type="title"/>
          </p:nvPr>
        </p:nvSpPr>
        <p:spPr/>
        <p:txBody>
          <a:bodyPr/>
          <a:lstStyle/>
          <a:p>
            <a:endParaRPr lang="en-IE"/>
          </a:p>
        </p:txBody>
      </p:sp>
      <p:sp>
        <p:nvSpPr>
          <p:cNvPr id="3" name="Content Placeholder 2">
            <a:extLst>
              <a:ext uri="{FF2B5EF4-FFF2-40B4-BE49-F238E27FC236}">
                <a16:creationId xmlns:a16="http://schemas.microsoft.com/office/drawing/2014/main" id="{231DC54F-18FE-F1FE-4655-EDEA2FA78E01}"/>
              </a:ext>
            </a:extLst>
          </p:cNvPr>
          <p:cNvSpPr>
            <a:spLocks noGrp="1"/>
          </p:cNvSpPr>
          <p:nvPr>
            <p:ph idx="1"/>
          </p:nvPr>
        </p:nvSpPr>
        <p:spPr/>
        <p:txBody>
          <a:bodyPr/>
          <a:lstStyle/>
          <a:p>
            <a:endParaRPr lang="en-IE"/>
          </a:p>
        </p:txBody>
      </p:sp>
    </p:spTree>
    <p:extLst>
      <p:ext uri="{BB962C8B-B14F-4D97-AF65-F5344CB8AC3E}">
        <p14:creationId xmlns:p14="http://schemas.microsoft.com/office/powerpoint/2010/main" val="2558870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457200" y="381000"/>
            <a:ext cx="8229600" cy="1143000"/>
          </a:xfrm>
        </p:spPr>
        <p:txBody>
          <a:bodyPr/>
          <a:lstStyle/>
          <a:p>
            <a:pPr algn="ctr" eaLnBrk="1" hangingPunct="1"/>
            <a:r>
              <a:rPr lang="en-US" altLang="en-US" dirty="0"/>
              <a:t>Year Head: Mr. Mark McGinn</a:t>
            </a:r>
          </a:p>
        </p:txBody>
      </p:sp>
      <p:sp>
        <p:nvSpPr>
          <p:cNvPr id="14339" name="Rectangle 3"/>
          <p:cNvSpPr>
            <a:spLocks noGrp="1" noRot="1" noChangeArrowheads="1"/>
          </p:cNvSpPr>
          <p:nvPr>
            <p:ph idx="1"/>
          </p:nvPr>
        </p:nvSpPr>
        <p:spPr>
          <a:xfrm>
            <a:off x="228600" y="1447800"/>
            <a:ext cx="8763000" cy="4389437"/>
          </a:xfrm>
        </p:spPr>
        <p:txBody>
          <a:bodyPr/>
          <a:lstStyle/>
          <a:p>
            <a:pPr marL="0" indent="0" eaLnBrk="1" hangingPunct="1">
              <a:buNone/>
            </a:pPr>
            <a:r>
              <a:rPr lang="en-US" altLang="en-US" dirty="0"/>
              <a:t>			</a:t>
            </a:r>
          </a:p>
          <a:p>
            <a:pPr eaLnBrk="1" hangingPunct="1"/>
            <a:r>
              <a:rPr lang="en-US" altLang="en-US" b="1" dirty="0"/>
              <a:t>Leader</a:t>
            </a:r>
            <a:r>
              <a:rPr lang="en-US" altLang="en-US" dirty="0"/>
              <a:t> of Teaching and Learning focusing on 2</a:t>
            </a:r>
            <a:r>
              <a:rPr lang="en-US" altLang="en-US" baseline="30000" dirty="0"/>
              <a:t>nd</a:t>
            </a:r>
            <a:r>
              <a:rPr lang="en-US" altLang="en-US" dirty="0"/>
              <a:t>  Year. </a:t>
            </a:r>
          </a:p>
          <a:p>
            <a:pPr eaLnBrk="1" hangingPunct="1"/>
            <a:r>
              <a:rPr lang="en-US" altLang="en-US" b="1" dirty="0"/>
              <a:t>Support</a:t>
            </a:r>
            <a:r>
              <a:rPr lang="en-US" altLang="en-US" dirty="0"/>
              <a:t> students and parents throughout the school year.</a:t>
            </a:r>
          </a:p>
          <a:p>
            <a:pPr eaLnBrk="1" hangingPunct="1"/>
            <a:r>
              <a:rPr lang="en-US" altLang="en-US" b="1" dirty="0"/>
              <a:t>Monitoring </a:t>
            </a:r>
            <a:r>
              <a:rPr lang="en-US" altLang="en-US" dirty="0"/>
              <a:t>the attendance, punctuality and engagement of each student.</a:t>
            </a:r>
          </a:p>
          <a:p>
            <a:pPr eaLnBrk="1" hangingPunct="1"/>
            <a:r>
              <a:rPr lang="en-US" altLang="en-US" dirty="0"/>
              <a:t>Monitoring uniform (</a:t>
            </a:r>
            <a:r>
              <a:rPr lang="en-US" altLang="en-US" b="1" dirty="0"/>
              <a:t>including PE uniform</a:t>
            </a:r>
            <a:r>
              <a:rPr lang="en-US" altLang="en-US" dirty="0"/>
              <a:t>)</a:t>
            </a:r>
          </a:p>
          <a:p>
            <a:pPr eaLnBrk="1" hangingPunct="1"/>
            <a:r>
              <a:rPr lang="en-US" altLang="en-US" dirty="0"/>
              <a:t>Ensuring that students adhere to the code of behavior and behave in a </a:t>
            </a:r>
            <a:r>
              <a:rPr lang="en-US" altLang="en-US" b="1" dirty="0"/>
              <a:t>positive</a:t>
            </a:r>
            <a:r>
              <a:rPr lang="en-US" altLang="en-US" dirty="0"/>
              <a:t> manner in line with the ethos of our school.</a:t>
            </a:r>
          </a:p>
          <a:p>
            <a:pPr eaLnBrk="1" hangingPunct="1"/>
            <a:r>
              <a:rPr lang="en-US" altLang="en-US" dirty="0"/>
              <a:t>Active </a:t>
            </a:r>
            <a:r>
              <a:rPr lang="en-US" altLang="en-US" b="1" dirty="0"/>
              <a:t>communication</a:t>
            </a:r>
            <a:r>
              <a:rPr lang="en-US" altLang="en-US" dirty="0"/>
              <a:t> is very important. </a:t>
            </a:r>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3518" y="998730"/>
            <a:ext cx="6172200" cy="857250"/>
          </a:xfrm>
        </p:spPr>
        <p:txBody>
          <a:bodyPr/>
          <a:lstStyle/>
          <a:p>
            <a:r>
              <a:rPr lang="en-IE" dirty="0" err="1"/>
              <a:t>Eportal</a:t>
            </a:r>
            <a:endParaRPr lang="en-IE" dirty="0"/>
          </a:p>
        </p:txBody>
      </p:sp>
      <p:sp>
        <p:nvSpPr>
          <p:cNvPr id="3" name="Content Placeholder 2"/>
          <p:cNvSpPr>
            <a:spLocks noGrp="1"/>
          </p:cNvSpPr>
          <p:nvPr>
            <p:ph idx="1"/>
          </p:nvPr>
        </p:nvSpPr>
        <p:spPr>
          <a:xfrm>
            <a:off x="601579" y="1855980"/>
            <a:ext cx="7056521" cy="3744720"/>
          </a:xfrm>
        </p:spPr>
        <p:txBody>
          <a:bodyPr>
            <a:normAutofit fontScale="70000" lnSpcReduction="20000"/>
          </a:bodyPr>
          <a:lstStyle/>
          <a:p>
            <a:r>
              <a:rPr lang="en-IE" dirty="0"/>
              <a:t>School System to record student information</a:t>
            </a:r>
          </a:p>
          <a:p>
            <a:pPr lvl="1"/>
            <a:r>
              <a:rPr lang="en-IE" dirty="0"/>
              <a:t>Timetable</a:t>
            </a:r>
          </a:p>
          <a:p>
            <a:pPr lvl="1"/>
            <a:r>
              <a:rPr lang="en-IE" dirty="0"/>
              <a:t>Attendance</a:t>
            </a:r>
          </a:p>
          <a:p>
            <a:pPr lvl="1"/>
            <a:r>
              <a:rPr lang="en-IE" dirty="0"/>
              <a:t>Calendar of School Activities/Events</a:t>
            </a:r>
          </a:p>
          <a:p>
            <a:pPr lvl="1"/>
            <a:r>
              <a:rPr lang="en-IE" dirty="0"/>
              <a:t>Positive Comments</a:t>
            </a:r>
          </a:p>
          <a:p>
            <a:pPr lvl="1"/>
            <a:r>
              <a:rPr lang="en-IE" dirty="0"/>
              <a:t>Behaviour Record</a:t>
            </a:r>
          </a:p>
          <a:p>
            <a:pPr lvl="1"/>
            <a:r>
              <a:rPr lang="en-IE" dirty="0"/>
              <a:t>Examination Results</a:t>
            </a:r>
          </a:p>
          <a:p>
            <a:pPr marL="294894" lvl="1" indent="0">
              <a:buNone/>
            </a:pPr>
            <a:r>
              <a:rPr lang="en-IE" dirty="0"/>
              <a:t>Monthly assessments on </a:t>
            </a:r>
            <a:r>
              <a:rPr lang="en-IE" dirty="0" err="1"/>
              <a:t>Eportal</a:t>
            </a:r>
            <a:r>
              <a:rPr lang="en-IE" dirty="0"/>
              <a:t>. Teacher and student set target and compare achievement to target each month.</a:t>
            </a:r>
          </a:p>
          <a:p>
            <a:pPr lvl="1"/>
            <a:endParaRPr lang="en-IE" dirty="0"/>
          </a:p>
          <a:p>
            <a:pPr lvl="1"/>
            <a:r>
              <a:rPr lang="en-IE" dirty="0"/>
              <a:t>Log on details sent to parents - username and password.  If log in details lost contact school and we can email them to you.</a:t>
            </a:r>
          </a:p>
          <a:p>
            <a:pPr lvl="1"/>
            <a:r>
              <a:rPr lang="en-IE" dirty="0"/>
              <a:t>Log on from school website – </a:t>
            </a:r>
            <a:r>
              <a:rPr lang="en-IE" dirty="0">
                <a:hlinkClick r:id="rId2"/>
              </a:rPr>
              <a:t>www.borrisokanecc.ie</a:t>
            </a:r>
            <a:r>
              <a:rPr lang="en-IE" dirty="0"/>
              <a:t> </a:t>
            </a:r>
          </a:p>
          <a:p>
            <a:pPr lvl="2"/>
            <a:r>
              <a:rPr lang="en-IE" dirty="0"/>
              <a:t>Link to </a:t>
            </a:r>
            <a:r>
              <a:rPr lang="en-IE" dirty="0" err="1"/>
              <a:t>Eportal</a:t>
            </a:r>
            <a:r>
              <a:rPr lang="en-IE" dirty="0"/>
              <a:t> at top of Home Page.  </a:t>
            </a:r>
          </a:p>
        </p:txBody>
      </p:sp>
    </p:spTree>
    <p:extLst>
      <p:ext uri="{BB962C8B-B14F-4D97-AF65-F5344CB8AC3E}">
        <p14:creationId xmlns:p14="http://schemas.microsoft.com/office/powerpoint/2010/main" val="19248918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3C4AD-46DA-4F29-A976-6BE64FF4B697}"/>
              </a:ext>
            </a:extLst>
          </p:cNvPr>
          <p:cNvSpPr>
            <a:spLocks noGrp="1"/>
          </p:cNvSpPr>
          <p:nvPr>
            <p:ph type="title"/>
          </p:nvPr>
        </p:nvSpPr>
        <p:spPr/>
        <p:txBody>
          <a:bodyPr/>
          <a:lstStyle/>
          <a:p>
            <a:r>
              <a:rPr lang="en-IE"/>
              <a:t>Assessments</a:t>
            </a:r>
          </a:p>
        </p:txBody>
      </p:sp>
      <p:sp>
        <p:nvSpPr>
          <p:cNvPr id="3" name="Content Placeholder 2">
            <a:extLst>
              <a:ext uri="{FF2B5EF4-FFF2-40B4-BE49-F238E27FC236}">
                <a16:creationId xmlns:a16="http://schemas.microsoft.com/office/drawing/2014/main" id="{E750EE56-F36A-49F9-82F7-7BC8F6531C1B}"/>
              </a:ext>
            </a:extLst>
          </p:cNvPr>
          <p:cNvSpPr>
            <a:spLocks noGrp="1"/>
          </p:cNvSpPr>
          <p:nvPr>
            <p:ph idx="1"/>
          </p:nvPr>
        </p:nvSpPr>
        <p:spPr/>
        <p:txBody>
          <a:bodyPr>
            <a:normAutofit fontScale="92500" lnSpcReduction="20000"/>
          </a:bodyPr>
          <a:lstStyle/>
          <a:p>
            <a:r>
              <a:rPr lang="en-IE" dirty="0"/>
              <a:t>Assessment Policy on School website.</a:t>
            </a:r>
          </a:p>
          <a:p>
            <a:endParaRPr lang="en-IE" dirty="0"/>
          </a:p>
          <a:p>
            <a:r>
              <a:rPr lang="en-IE" dirty="0"/>
              <a:t>Monthly Assessment – on EPortal. Result and Grade</a:t>
            </a:r>
          </a:p>
          <a:p>
            <a:pPr lvl="1"/>
            <a:r>
              <a:rPr lang="en-IE" dirty="0"/>
              <a:t>September</a:t>
            </a:r>
          </a:p>
          <a:p>
            <a:pPr lvl="1"/>
            <a:r>
              <a:rPr lang="en-IE" dirty="0"/>
              <a:t>October 	</a:t>
            </a:r>
          </a:p>
          <a:p>
            <a:pPr lvl="1"/>
            <a:r>
              <a:rPr lang="en-IE" dirty="0"/>
              <a:t>December</a:t>
            </a:r>
          </a:p>
          <a:p>
            <a:pPr lvl="1"/>
            <a:r>
              <a:rPr lang="en-IE" dirty="0"/>
              <a:t>January/February </a:t>
            </a:r>
          </a:p>
          <a:p>
            <a:pPr lvl="1"/>
            <a:r>
              <a:rPr lang="en-IE" dirty="0"/>
              <a:t>March/April</a:t>
            </a:r>
          </a:p>
          <a:p>
            <a:pPr lvl="1"/>
            <a:endParaRPr lang="en-IE" dirty="0"/>
          </a:p>
          <a:p>
            <a:pPr lvl="1"/>
            <a:endParaRPr lang="en-IE" dirty="0"/>
          </a:p>
          <a:p>
            <a:pPr lvl="1"/>
            <a:r>
              <a:rPr lang="en-IE" dirty="0"/>
              <a:t>Targets set at beginning of year and can be adjusted as year moves on.</a:t>
            </a:r>
          </a:p>
        </p:txBody>
      </p:sp>
    </p:spTree>
    <p:extLst>
      <p:ext uri="{BB962C8B-B14F-4D97-AF65-F5344CB8AC3E}">
        <p14:creationId xmlns:p14="http://schemas.microsoft.com/office/powerpoint/2010/main" val="27366818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A7D33-F211-445A-8999-40FB530D80E4}"/>
              </a:ext>
            </a:extLst>
          </p:cNvPr>
          <p:cNvSpPr>
            <a:spLocks noGrp="1"/>
          </p:cNvSpPr>
          <p:nvPr>
            <p:ph type="title"/>
          </p:nvPr>
        </p:nvSpPr>
        <p:spPr/>
        <p:txBody>
          <a:bodyPr/>
          <a:lstStyle/>
          <a:p>
            <a:r>
              <a:rPr lang="en-IE" dirty="0"/>
              <a:t>Assessments</a:t>
            </a:r>
          </a:p>
        </p:txBody>
      </p:sp>
      <p:sp>
        <p:nvSpPr>
          <p:cNvPr id="3" name="Content Placeholder 2">
            <a:extLst>
              <a:ext uri="{FF2B5EF4-FFF2-40B4-BE49-F238E27FC236}">
                <a16:creationId xmlns:a16="http://schemas.microsoft.com/office/drawing/2014/main" id="{7B39E712-6865-490B-A4C9-A86ED33D5616}"/>
              </a:ext>
            </a:extLst>
          </p:cNvPr>
          <p:cNvSpPr>
            <a:spLocks noGrp="1"/>
          </p:cNvSpPr>
          <p:nvPr>
            <p:ph idx="1"/>
          </p:nvPr>
        </p:nvSpPr>
        <p:spPr/>
        <p:txBody>
          <a:bodyPr>
            <a:normAutofit/>
          </a:bodyPr>
          <a:lstStyle/>
          <a:p>
            <a:r>
              <a:rPr lang="en-GB" sz="1800" dirty="0"/>
              <a:t>House Exams </a:t>
            </a:r>
          </a:p>
          <a:p>
            <a:pPr marL="0" indent="0">
              <a:buNone/>
            </a:pPr>
            <a:endParaRPr lang="en-GB" sz="1800" dirty="0"/>
          </a:p>
          <a:p>
            <a:r>
              <a:rPr lang="en-GB" sz="1800" dirty="0"/>
              <a:t>November – Results and Formative Comment on EPortal</a:t>
            </a:r>
          </a:p>
          <a:p>
            <a:r>
              <a:rPr lang="en-GB" sz="1800" dirty="0"/>
              <a:t>February –  Results and Formative Comment on EPortal</a:t>
            </a:r>
          </a:p>
          <a:p>
            <a:r>
              <a:rPr lang="en-GB" sz="1800" dirty="0"/>
              <a:t>June – Results and Formative Comment on EPortal</a:t>
            </a:r>
          </a:p>
          <a:p>
            <a:endParaRPr lang="en-GB" sz="1800" dirty="0"/>
          </a:p>
          <a:p>
            <a:r>
              <a:rPr lang="en-GB" sz="1800" dirty="0"/>
              <a:t>Report uploaded to EPortal.</a:t>
            </a:r>
            <a:endParaRPr lang="en-IE" sz="1800" dirty="0"/>
          </a:p>
        </p:txBody>
      </p:sp>
    </p:spTree>
    <p:extLst>
      <p:ext uri="{BB962C8B-B14F-4D97-AF65-F5344CB8AC3E}">
        <p14:creationId xmlns:p14="http://schemas.microsoft.com/office/powerpoint/2010/main" val="24769094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1C614-4BF2-4C5D-93AE-D7BE5D70211F}"/>
              </a:ext>
            </a:extLst>
          </p:cNvPr>
          <p:cNvSpPr>
            <a:spLocks noGrp="1"/>
          </p:cNvSpPr>
          <p:nvPr>
            <p:ph type="title"/>
          </p:nvPr>
        </p:nvSpPr>
        <p:spPr>
          <a:xfrm>
            <a:off x="1601670" y="916856"/>
            <a:ext cx="6172200" cy="857250"/>
          </a:xfrm>
        </p:spPr>
        <p:txBody>
          <a:bodyPr/>
          <a:lstStyle/>
          <a:p>
            <a:r>
              <a:rPr lang="en-IE" dirty="0"/>
              <a:t>EPortal</a:t>
            </a:r>
          </a:p>
        </p:txBody>
      </p:sp>
      <p:pic>
        <p:nvPicPr>
          <p:cNvPr id="5" name="Content Placeholder 4">
            <a:extLst>
              <a:ext uri="{FF2B5EF4-FFF2-40B4-BE49-F238E27FC236}">
                <a16:creationId xmlns:a16="http://schemas.microsoft.com/office/drawing/2014/main" id="{B5B19FC8-75F1-40C8-87F2-729F03138B1A}"/>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601670" y="1920385"/>
            <a:ext cx="5354352" cy="878681"/>
          </a:xfrm>
        </p:spPr>
      </p:pic>
      <p:pic>
        <p:nvPicPr>
          <p:cNvPr id="7" name="Picture 6">
            <a:extLst>
              <a:ext uri="{FF2B5EF4-FFF2-40B4-BE49-F238E27FC236}">
                <a16:creationId xmlns:a16="http://schemas.microsoft.com/office/drawing/2014/main" id="{EB44A197-F1E4-48E4-A2A1-ACD2483D8BF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595742" y="2945344"/>
            <a:ext cx="4329113" cy="907256"/>
          </a:xfrm>
          <a:prstGeom prst="rect">
            <a:avLst/>
          </a:prstGeom>
        </p:spPr>
      </p:pic>
      <p:pic>
        <p:nvPicPr>
          <p:cNvPr id="9" name="Picture 8">
            <a:extLst>
              <a:ext uri="{FF2B5EF4-FFF2-40B4-BE49-F238E27FC236}">
                <a16:creationId xmlns:a16="http://schemas.microsoft.com/office/drawing/2014/main" id="{01BDA357-A862-4421-994B-9C62107E5B65}"/>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715442" y="3886131"/>
            <a:ext cx="4692763" cy="2035969"/>
          </a:xfrm>
          <a:prstGeom prst="rect">
            <a:avLst/>
          </a:prstGeom>
        </p:spPr>
      </p:pic>
      <p:sp>
        <p:nvSpPr>
          <p:cNvPr id="10" name="TextBox 9">
            <a:extLst>
              <a:ext uri="{FF2B5EF4-FFF2-40B4-BE49-F238E27FC236}">
                <a16:creationId xmlns:a16="http://schemas.microsoft.com/office/drawing/2014/main" id="{BBC0F750-9C05-4C92-B44B-C3A82F694EBF}"/>
              </a:ext>
            </a:extLst>
          </p:cNvPr>
          <p:cNvSpPr txBox="1"/>
          <p:nvPr/>
        </p:nvSpPr>
        <p:spPr>
          <a:xfrm>
            <a:off x="6138174" y="3104964"/>
            <a:ext cx="1512168" cy="369332"/>
          </a:xfrm>
          <a:prstGeom prst="rect">
            <a:avLst/>
          </a:prstGeom>
          <a:noFill/>
        </p:spPr>
        <p:txBody>
          <a:bodyPr wrap="square" rtlCol="0">
            <a:spAutoFit/>
          </a:bodyPr>
          <a:lstStyle/>
          <a:p>
            <a:r>
              <a:rPr lang="en-IE" dirty="0"/>
              <a:t>Click More</a:t>
            </a:r>
          </a:p>
        </p:txBody>
      </p:sp>
      <p:sp>
        <p:nvSpPr>
          <p:cNvPr id="11" name="TextBox 10">
            <a:extLst>
              <a:ext uri="{FF2B5EF4-FFF2-40B4-BE49-F238E27FC236}">
                <a16:creationId xmlns:a16="http://schemas.microsoft.com/office/drawing/2014/main" id="{D6564B57-1528-4AEF-91E2-5BA18C953338}"/>
              </a:ext>
            </a:extLst>
          </p:cNvPr>
          <p:cNvSpPr txBox="1"/>
          <p:nvPr/>
        </p:nvSpPr>
        <p:spPr>
          <a:xfrm>
            <a:off x="6570222" y="4131078"/>
            <a:ext cx="1203648" cy="1477328"/>
          </a:xfrm>
          <a:prstGeom prst="rect">
            <a:avLst/>
          </a:prstGeom>
          <a:noFill/>
        </p:spPr>
        <p:txBody>
          <a:bodyPr wrap="square" rtlCol="0">
            <a:spAutoFit/>
          </a:bodyPr>
          <a:lstStyle/>
          <a:p>
            <a:r>
              <a:rPr lang="en-IE" dirty="0"/>
              <a:t>Select Year from Datasets dropdown menu</a:t>
            </a:r>
          </a:p>
        </p:txBody>
      </p:sp>
    </p:spTree>
    <p:extLst>
      <p:ext uri="{BB962C8B-B14F-4D97-AF65-F5344CB8AC3E}">
        <p14:creationId xmlns:p14="http://schemas.microsoft.com/office/powerpoint/2010/main" val="6106028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EA95E-2C32-DE31-94CB-3620454737D7}"/>
              </a:ext>
            </a:extLst>
          </p:cNvPr>
          <p:cNvSpPr>
            <a:spLocks noGrp="1"/>
          </p:cNvSpPr>
          <p:nvPr>
            <p:ph type="title"/>
          </p:nvPr>
        </p:nvSpPr>
        <p:spPr/>
        <p:txBody>
          <a:bodyPr/>
          <a:lstStyle/>
          <a:p>
            <a:r>
              <a:rPr lang="en-IE" dirty="0"/>
              <a:t>EPortal – Reports</a:t>
            </a:r>
          </a:p>
        </p:txBody>
      </p:sp>
      <p:pic>
        <p:nvPicPr>
          <p:cNvPr id="5" name="Content Placeholder 4">
            <a:extLst>
              <a:ext uri="{FF2B5EF4-FFF2-40B4-BE49-F238E27FC236}">
                <a16:creationId xmlns:a16="http://schemas.microsoft.com/office/drawing/2014/main" id="{4F1E1E20-FF21-4D2D-DDB4-99C4A149237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5737" y="2564904"/>
            <a:ext cx="4927009" cy="1566174"/>
          </a:xfrm>
        </p:spPr>
      </p:pic>
    </p:spTree>
    <p:extLst>
      <p:ext uri="{BB962C8B-B14F-4D97-AF65-F5344CB8AC3E}">
        <p14:creationId xmlns:p14="http://schemas.microsoft.com/office/powerpoint/2010/main" val="1433287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7EA4F-EE11-4501-B860-757C8B646D85}"/>
              </a:ext>
            </a:extLst>
          </p:cNvPr>
          <p:cNvSpPr>
            <a:spLocks noGrp="1"/>
          </p:cNvSpPr>
          <p:nvPr>
            <p:ph type="title"/>
          </p:nvPr>
        </p:nvSpPr>
        <p:spPr/>
        <p:txBody>
          <a:bodyPr/>
          <a:lstStyle/>
          <a:p>
            <a:r>
              <a:rPr lang="en-IE" dirty="0"/>
              <a:t>School App</a:t>
            </a:r>
          </a:p>
        </p:txBody>
      </p:sp>
      <p:sp>
        <p:nvSpPr>
          <p:cNvPr id="3" name="Content Placeholder 2">
            <a:extLst>
              <a:ext uri="{FF2B5EF4-FFF2-40B4-BE49-F238E27FC236}">
                <a16:creationId xmlns:a16="http://schemas.microsoft.com/office/drawing/2014/main" id="{40348CB3-1E97-40FC-A058-053C04D69732}"/>
              </a:ext>
            </a:extLst>
          </p:cNvPr>
          <p:cNvSpPr>
            <a:spLocks noGrp="1"/>
          </p:cNvSpPr>
          <p:nvPr>
            <p:ph idx="1"/>
          </p:nvPr>
        </p:nvSpPr>
        <p:spPr>
          <a:xfrm>
            <a:off x="1485900" y="2308623"/>
            <a:ext cx="2800350" cy="3292078"/>
          </a:xfrm>
        </p:spPr>
        <p:txBody>
          <a:bodyPr>
            <a:normAutofit fontScale="85000" lnSpcReduction="20000"/>
          </a:bodyPr>
          <a:lstStyle/>
          <a:p>
            <a:r>
              <a:rPr lang="en-IE" dirty="0" err="1"/>
              <a:t>iClass</a:t>
            </a:r>
            <a:r>
              <a:rPr lang="en-IE" dirty="0"/>
              <a:t> App</a:t>
            </a:r>
          </a:p>
          <a:p>
            <a:endParaRPr lang="en-IE" dirty="0"/>
          </a:p>
          <a:p>
            <a:r>
              <a:rPr lang="en-IE" dirty="0"/>
              <a:t>Verification Code</a:t>
            </a:r>
          </a:p>
          <a:p>
            <a:pPr marL="0" indent="0">
              <a:buNone/>
            </a:pPr>
            <a:r>
              <a:rPr lang="en-IE" dirty="0"/>
              <a:t>	RT@7T4</a:t>
            </a:r>
          </a:p>
          <a:p>
            <a:r>
              <a:rPr lang="en-IE" dirty="0"/>
              <a:t>News</a:t>
            </a:r>
          </a:p>
          <a:p>
            <a:r>
              <a:rPr lang="en-IE" dirty="0"/>
              <a:t>Events</a:t>
            </a:r>
          </a:p>
          <a:p>
            <a:r>
              <a:rPr lang="en-IE" dirty="0"/>
              <a:t>Send Notes to School – Absence/Lates/Leave early</a:t>
            </a:r>
          </a:p>
        </p:txBody>
      </p:sp>
      <p:pic>
        <p:nvPicPr>
          <p:cNvPr id="5" name="Picture 4">
            <a:extLst>
              <a:ext uri="{FF2B5EF4-FFF2-40B4-BE49-F238E27FC236}">
                <a16:creationId xmlns:a16="http://schemas.microsoft.com/office/drawing/2014/main" id="{E1D5314E-8722-4D88-9ED5-8E7C3071222A}"/>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286250" y="1163898"/>
            <a:ext cx="3200400" cy="4436803"/>
          </a:xfrm>
          <a:prstGeom prst="rect">
            <a:avLst/>
          </a:prstGeom>
        </p:spPr>
      </p:pic>
    </p:spTree>
    <p:extLst>
      <p:ext uri="{BB962C8B-B14F-4D97-AF65-F5344CB8AC3E}">
        <p14:creationId xmlns:p14="http://schemas.microsoft.com/office/powerpoint/2010/main" val="217214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BCBAC-6CF5-535C-C5C9-B05463EEEADF}"/>
              </a:ext>
            </a:extLst>
          </p:cNvPr>
          <p:cNvSpPr>
            <a:spLocks noGrp="1"/>
          </p:cNvSpPr>
          <p:nvPr>
            <p:ph type="title"/>
          </p:nvPr>
        </p:nvSpPr>
        <p:spPr/>
        <p:txBody>
          <a:bodyPr/>
          <a:lstStyle/>
          <a:p>
            <a:r>
              <a:rPr lang="en-IE" dirty="0"/>
              <a:t>Add a Student</a:t>
            </a:r>
          </a:p>
        </p:txBody>
      </p:sp>
      <p:pic>
        <p:nvPicPr>
          <p:cNvPr id="13" name="Content Placeholder 12" descr="A picture containing graphical user interface&#10;&#10;Description automatically generated">
            <a:extLst>
              <a:ext uri="{FF2B5EF4-FFF2-40B4-BE49-F238E27FC236}">
                <a16:creationId xmlns:a16="http://schemas.microsoft.com/office/drawing/2014/main" id="{DB7D5667-6309-5B5E-61D8-FBA68455CC95}"/>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223628" y="2348881"/>
            <a:ext cx="1850868" cy="3292078"/>
          </a:xfrm>
        </p:spPr>
      </p:pic>
      <p:pic>
        <p:nvPicPr>
          <p:cNvPr id="15" name="Picture 14" descr="Graphical user interface&#10;&#10;Description automatically generated">
            <a:extLst>
              <a:ext uri="{FF2B5EF4-FFF2-40B4-BE49-F238E27FC236}">
                <a16:creationId xmlns:a16="http://schemas.microsoft.com/office/drawing/2014/main" id="{F776A688-2B45-53B6-F6FB-C82BD94DCFC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646566" y="2348881"/>
            <a:ext cx="1850868" cy="3292077"/>
          </a:xfrm>
          <a:prstGeom prst="rect">
            <a:avLst/>
          </a:prstGeom>
        </p:spPr>
      </p:pic>
      <p:pic>
        <p:nvPicPr>
          <p:cNvPr id="17" name="Picture 16" descr="Graphical user interface, text, application, chat or text message&#10;&#10;Description automatically generated">
            <a:extLst>
              <a:ext uri="{FF2B5EF4-FFF2-40B4-BE49-F238E27FC236}">
                <a16:creationId xmlns:a16="http://schemas.microsoft.com/office/drawing/2014/main" id="{3A468A35-2427-95FD-2035-456C0042CEA9}"/>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976156" y="2338708"/>
            <a:ext cx="1850868" cy="3292077"/>
          </a:xfrm>
          <a:prstGeom prst="rect">
            <a:avLst/>
          </a:prstGeom>
        </p:spPr>
      </p:pic>
    </p:spTree>
    <p:extLst>
      <p:ext uri="{BB962C8B-B14F-4D97-AF65-F5344CB8AC3E}">
        <p14:creationId xmlns:p14="http://schemas.microsoft.com/office/powerpoint/2010/main" val="36146681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2B578B-F887-43EC-94F6-F9F311CD2A01}"/>
              </a:ext>
            </a:extLst>
          </p:cNvPr>
          <p:cNvPicPr/>
          <p:nvPr/>
        </p:nvPicPr>
        <p:blipFill>
          <a:blip r:embed="rId2">
            <a:extLst>
              <a:ext uri="{28A0092B-C50C-407E-A947-70E740481C1C}">
                <a14:useLocalDpi xmlns:a14="http://schemas.microsoft.com/office/drawing/2010/main" val="0"/>
              </a:ext>
            </a:extLst>
          </a:blip>
          <a:stretch>
            <a:fillRect/>
          </a:stretch>
        </p:blipFill>
        <p:spPr>
          <a:xfrm>
            <a:off x="1485901" y="971727"/>
            <a:ext cx="6264695" cy="4914546"/>
          </a:xfrm>
          <a:prstGeom prst="rect">
            <a:avLst/>
          </a:prstGeom>
        </p:spPr>
      </p:pic>
    </p:spTree>
    <p:extLst>
      <p:ext uri="{BB962C8B-B14F-4D97-AF65-F5344CB8AC3E}">
        <p14:creationId xmlns:p14="http://schemas.microsoft.com/office/powerpoint/2010/main" val="2440152451"/>
      </p:ext>
    </p:extLst>
  </p:cSld>
  <p:clrMapOvr>
    <a:masterClrMapping/>
  </p:clrMapOvr>
  <mc:AlternateContent xmlns:mc="http://schemas.openxmlformats.org/markup-compatibility/2006" xmlns:p14="http://schemas.microsoft.com/office/powerpoint/2010/main">
    <mc:Choice Requires="p14">
      <p:transition spd="slow" p14:dur="2000" advClick="0" advTm="8000"/>
    </mc:Choice>
    <mc:Fallback xmlns="">
      <p:transition spd="slow" advClick="0" advTm="800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73FAF-8E97-4DB1-8537-CC13CA695D13}"/>
              </a:ext>
            </a:extLst>
          </p:cNvPr>
          <p:cNvSpPr>
            <a:spLocks noGrp="1"/>
          </p:cNvSpPr>
          <p:nvPr>
            <p:ph type="title"/>
          </p:nvPr>
        </p:nvSpPr>
        <p:spPr/>
        <p:txBody>
          <a:bodyPr/>
          <a:lstStyle/>
          <a:p>
            <a:endParaRPr lang="en-IE" dirty="0"/>
          </a:p>
        </p:txBody>
      </p:sp>
      <p:sp>
        <p:nvSpPr>
          <p:cNvPr id="3" name="Content Placeholder 2">
            <a:extLst>
              <a:ext uri="{FF2B5EF4-FFF2-40B4-BE49-F238E27FC236}">
                <a16:creationId xmlns:a16="http://schemas.microsoft.com/office/drawing/2014/main" id="{EC1E35DC-CEA7-4AAB-AAFE-ACEFEC839BEA}"/>
              </a:ext>
            </a:extLst>
          </p:cNvPr>
          <p:cNvSpPr>
            <a:spLocks noGrp="1"/>
          </p:cNvSpPr>
          <p:nvPr>
            <p:ph sz="half" idx="1"/>
          </p:nvPr>
        </p:nvSpPr>
        <p:spPr>
          <a:xfrm>
            <a:off x="508000" y="2297314"/>
            <a:ext cx="7150100" cy="3326130"/>
          </a:xfrm>
        </p:spPr>
        <p:txBody>
          <a:bodyPr>
            <a:normAutofit/>
          </a:bodyPr>
          <a:lstStyle/>
          <a:p>
            <a:r>
              <a:rPr lang="en-IE" sz="1800" dirty="0"/>
              <a:t>If student ill then do not send student to school</a:t>
            </a:r>
          </a:p>
          <a:p>
            <a:endParaRPr lang="en-IE" sz="1800" dirty="0"/>
          </a:p>
          <a:p>
            <a:r>
              <a:rPr lang="en-IE" sz="1800" dirty="0"/>
              <a:t>If students out of school follow class work/homework on TEAMS or use a homework buddy.</a:t>
            </a:r>
          </a:p>
          <a:p>
            <a:endParaRPr lang="en-IE" sz="1800" dirty="0"/>
          </a:p>
          <a:p>
            <a:r>
              <a:rPr lang="en-IE" sz="1800" dirty="0"/>
              <a:t>Follow a structure using timetable- if working from home.</a:t>
            </a:r>
          </a:p>
          <a:p>
            <a:endParaRPr lang="en-IE" sz="1800" dirty="0"/>
          </a:p>
          <a:p>
            <a:r>
              <a:rPr lang="en-IE" sz="1800" dirty="0"/>
              <a:t>Any queries email subject teachers.</a:t>
            </a:r>
          </a:p>
        </p:txBody>
      </p:sp>
    </p:spTree>
    <p:extLst>
      <p:ext uri="{BB962C8B-B14F-4D97-AF65-F5344CB8AC3E}">
        <p14:creationId xmlns:p14="http://schemas.microsoft.com/office/powerpoint/2010/main" val="3170635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IE" altLang="en-US"/>
              <a:t>Parent Teacher Meetings</a:t>
            </a:r>
          </a:p>
        </p:txBody>
      </p:sp>
      <p:sp>
        <p:nvSpPr>
          <p:cNvPr id="3" name="Content Placeholder 2"/>
          <p:cNvSpPr>
            <a:spLocks noGrp="1"/>
          </p:cNvSpPr>
          <p:nvPr>
            <p:ph idx="1"/>
          </p:nvPr>
        </p:nvSpPr>
        <p:spPr>
          <a:xfrm>
            <a:off x="1485900" y="2343150"/>
            <a:ext cx="6172200" cy="3292079"/>
          </a:xfrm>
        </p:spPr>
        <p:txBody>
          <a:bodyPr>
            <a:normAutofit fontScale="40000" lnSpcReduction="20000"/>
          </a:bodyPr>
          <a:lstStyle/>
          <a:p>
            <a:pPr eaLnBrk="1" hangingPunct="1"/>
            <a:endParaRPr lang="en-GB" altLang="en-US" dirty="0"/>
          </a:p>
          <a:p>
            <a:pPr eaLnBrk="1" hangingPunct="1"/>
            <a:r>
              <a:rPr lang="en-GB" altLang="en-US" sz="5250" dirty="0"/>
              <a:t>If you need to speak to an individual teacher please contact the teacher or school office – 067 27268 or email </a:t>
            </a:r>
            <a:r>
              <a:rPr lang="en-GB" altLang="en-US" sz="5250" dirty="0">
                <a:hlinkClick r:id="rId2"/>
              </a:rPr>
              <a:t>info@borrisokanecc.ie</a:t>
            </a:r>
            <a:r>
              <a:rPr lang="en-GB" altLang="en-US" sz="5250" dirty="0"/>
              <a:t> or email the teacher.</a:t>
            </a:r>
          </a:p>
          <a:p>
            <a:pPr eaLnBrk="1" hangingPunct="1"/>
            <a:endParaRPr lang="en-GB" altLang="en-US" sz="6000" dirty="0"/>
          </a:p>
          <a:p>
            <a:pPr eaLnBrk="1" hangingPunct="1"/>
            <a:r>
              <a:rPr lang="en-GB" sz="4500" b="1" dirty="0"/>
              <a:t>Parent/Student/Teacher Meeting 2nd Year - Thursday January 26</a:t>
            </a:r>
            <a:r>
              <a:rPr lang="en-GB" sz="4500" b="1" baseline="30000" dirty="0"/>
              <a:t>th</a:t>
            </a:r>
            <a:r>
              <a:rPr lang="en-GB" sz="4500" b="1" dirty="0"/>
              <a:t> 4.15 pm to 6.45pm</a:t>
            </a:r>
            <a:endParaRPr lang="en-GB" altLang="en-US" sz="6000" b="1" dirty="0"/>
          </a:p>
          <a:p>
            <a:pPr eaLnBrk="1" hangingPunct="1"/>
            <a:endParaRPr lang="en-GB" altLang="en-US" sz="6000" dirty="0"/>
          </a:p>
          <a:p>
            <a:pPr eaLnBrk="1" hangingPunct="1"/>
            <a:r>
              <a:rPr lang="en-GB" altLang="en-US" sz="5250" dirty="0"/>
              <a:t>Contact Year Head, Principal and Deputy Principal</a:t>
            </a:r>
            <a:r>
              <a:rPr lang="en-GB" altLang="en-US" sz="6000" dirty="0"/>
              <a:t>.</a:t>
            </a:r>
          </a:p>
          <a:p>
            <a:pPr eaLnBrk="1" hangingPunct="1"/>
            <a:endParaRPr lang="en-GB" altLang="en-US" sz="6000" dirty="0"/>
          </a:p>
          <a:p>
            <a:pPr eaLnBrk="1" hangingPunct="1"/>
            <a:endParaRPr lang="en-GB" altLang="en-US" dirty="0"/>
          </a:p>
          <a:p>
            <a:pPr eaLnBrk="1" hangingPunct="1"/>
            <a:endParaRPr lang="en-GB"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304800" y="381000"/>
            <a:ext cx="8229600" cy="1143000"/>
          </a:xfrm>
        </p:spPr>
        <p:txBody>
          <a:bodyPr/>
          <a:lstStyle/>
          <a:p>
            <a:pPr algn="ctr" eaLnBrk="1" hangingPunct="1"/>
            <a:r>
              <a:rPr lang="en-US" altLang="en-US" dirty="0"/>
              <a:t>Class Mentors</a:t>
            </a:r>
          </a:p>
        </p:txBody>
      </p:sp>
      <p:sp>
        <p:nvSpPr>
          <p:cNvPr id="15363" name="Rectangle 3"/>
          <p:cNvSpPr>
            <a:spLocks noGrp="1" noRot="1" noChangeArrowheads="1"/>
          </p:cNvSpPr>
          <p:nvPr>
            <p:ph idx="1"/>
          </p:nvPr>
        </p:nvSpPr>
        <p:spPr>
          <a:xfrm>
            <a:off x="457200" y="1447800"/>
            <a:ext cx="8229600" cy="4389437"/>
          </a:xfrm>
        </p:spPr>
        <p:txBody>
          <a:bodyPr/>
          <a:lstStyle/>
          <a:p>
            <a:pPr eaLnBrk="1" hangingPunct="1"/>
            <a:r>
              <a:rPr lang="en-IE" altLang="en-US" dirty="0"/>
              <a:t>Class Mentors teach their specific class group. As a result, they become very familiar with their students. They provide a link between students and the Year Head and constantly provide </a:t>
            </a:r>
            <a:r>
              <a:rPr lang="en-IE" altLang="en-US" b="1" dirty="0"/>
              <a:t>additional support </a:t>
            </a:r>
            <a:r>
              <a:rPr lang="en-IE" altLang="en-US" dirty="0"/>
              <a:t>and </a:t>
            </a:r>
            <a:r>
              <a:rPr lang="en-IE" altLang="en-US" b="1" dirty="0"/>
              <a:t>guidance</a:t>
            </a:r>
            <a:r>
              <a:rPr lang="en-IE" altLang="en-US" dirty="0"/>
              <a:t> to students. </a:t>
            </a:r>
            <a:endParaRPr lang="en-US" altLang="en-US" dirty="0"/>
          </a:p>
          <a:p>
            <a:pPr>
              <a:tabLst>
                <a:tab pos="3771900" algn="l"/>
                <a:tab pos="4657725" algn="r"/>
              </a:tabLst>
            </a:pPr>
            <a:r>
              <a:rPr lang="fr-FR" dirty="0">
                <a:effectLst/>
                <a:ea typeface="Times New Roman" panose="02020603050405020304" pitchFamily="18" charset="0"/>
              </a:rPr>
              <a:t>1A - Ms. </a:t>
            </a:r>
            <a:r>
              <a:rPr lang="en-US" dirty="0">
                <a:ea typeface="Times New Roman" panose="02020603050405020304" pitchFamily="18" charset="0"/>
              </a:rPr>
              <a:t>L. </a:t>
            </a:r>
            <a:r>
              <a:rPr lang="en-US" dirty="0" err="1">
                <a:ea typeface="Times New Roman" panose="02020603050405020304" pitchFamily="18" charset="0"/>
              </a:rPr>
              <a:t>Walshe</a:t>
            </a:r>
            <a:r>
              <a:rPr lang="en-US" dirty="0">
                <a:ea typeface="Times New Roman" panose="02020603050405020304" pitchFamily="18" charset="0"/>
              </a:rPr>
              <a:t> &amp; Mr. J. Stapleton</a:t>
            </a:r>
            <a:endParaRPr lang="en-IE" dirty="0">
              <a:effectLst/>
              <a:ea typeface="Times New Roman" panose="02020603050405020304" pitchFamily="18" charset="0"/>
            </a:endParaRPr>
          </a:p>
          <a:p>
            <a:pPr>
              <a:tabLst>
                <a:tab pos="3771900" algn="l"/>
                <a:tab pos="4657725" algn="r"/>
              </a:tabLst>
            </a:pPr>
            <a:r>
              <a:rPr lang="fr-FR" dirty="0">
                <a:effectLst/>
                <a:ea typeface="Times New Roman" panose="02020603050405020304" pitchFamily="18" charset="0"/>
              </a:rPr>
              <a:t>1B - Ms. </a:t>
            </a:r>
            <a:r>
              <a:rPr lang="en-IE" dirty="0">
                <a:effectLst/>
                <a:ea typeface="Times New Roman" panose="02020603050405020304" pitchFamily="18" charset="0"/>
              </a:rPr>
              <a:t>R. </a:t>
            </a:r>
            <a:r>
              <a:rPr lang="en-IE" dirty="0" err="1">
                <a:effectLst/>
                <a:ea typeface="Times New Roman" panose="02020603050405020304" pitchFamily="18" charset="0"/>
              </a:rPr>
              <a:t>Aherne</a:t>
            </a:r>
            <a:r>
              <a:rPr lang="en-IE" dirty="0">
                <a:effectLst/>
                <a:ea typeface="Times New Roman" panose="02020603050405020304" pitchFamily="18" charset="0"/>
              </a:rPr>
              <a:t> &amp; Ms. C. Ryan</a:t>
            </a:r>
          </a:p>
          <a:p>
            <a:pPr>
              <a:tabLst>
                <a:tab pos="3771900" algn="l"/>
                <a:tab pos="4657725" algn="r"/>
              </a:tabLst>
            </a:pPr>
            <a:r>
              <a:rPr lang="fr-FR" dirty="0">
                <a:effectLst/>
                <a:ea typeface="Times New Roman" panose="02020603050405020304" pitchFamily="18" charset="0"/>
              </a:rPr>
              <a:t>1C - Ms. </a:t>
            </a:r>
            <a:r>
              <a:rPr lang="en-IE" dirty="0" err="1">
                <a:effectLst/>
                <a:ea typeface="Times New Roman" panose="02020603050405020304" pitchFamily="18" charset="0"/>
              </a:rPr>
              <a:t>E.Linehan</a:t>
            </a:r>
            <a:endParaRPr lang="en-IE" dirty="0">
              <a:effectLst/>
              <a:ea typeface="Times New Roman" panose="02020603050405020304" pitchFamily="18" charset="0"/>
            </a:endParaRPr>
          </a:p>
          <a:p>
            <a:pPr>
              <a:tabLst>
                <a:tab pos="3771900" algn="l"/>
                <a:tab pos="4657725" algn="r"/>
              </a:tabLst>
            </a:pPr>
            <a:r>
              <a:rPr lang="en-US" dirty="0">
                <a:effectLst/>
                <a:ea typeface="Times New Roman" panose="02020603050405020304" pitchFamily="18" charset="0"/>
              </a:rPr>
              <a:t>1D –Ms. M. Brady</a:t>
            </a:r>
          </a:p>
          <a:p>
            <a:pPr>
              <a:tabLst>
                <a:tab pos="3771900" algn="l"/>
                <a:tab pos="4657725" algn="r"/>
              </a:tabLst>
            </a:pPr>
            <a:r>
              <a:rPr lang="en-US" dirty="0">
                <a:ea typeface="Times New Roman" panose="02020603050405020304" pitchFamily="18" charset="0"/>
              </a:rPr>
              <a:t>1E –Ms. N.O Sullivan and </a:t>
            </a:r>
            <a:r>
              <a:rPr lang="en-US" dirty="0" err="1">
                <a:ea typeface="Times New Roman" panose="02020603050405020304" pitchFamily="18" charset="0"/>
              </a:rPr>
              <a:t>Ms.R</a:t>
            </a:r>
            <a:r>
              <a:rPr lang="en-US" dirty="0">
                <a:ea typeface="Times New Roman" panose="02020603050405020304" pitchFamily="18" charset="0"/>
              </a:rPr>
              <a:t>. Dillon</a:t>
            </a:r>
          </a:p>
          <a:p>
            <a:pPr>
              <a:tabLst>
                <a:tab pos="3771900" algn="l"/>
                <a:tab pos="4657725" algn="r"/>
              </a:tabLst>
            </a:pPr>
            <a:r>
              <a:rPr lang="en-US" altLang="en-US" b="1" dirty="0"/>
              <a:t>All staff email addresses can be found on the school website</a:t>
            </a:r>
            <a:r>
              <a:rPr lang="en-US" altLang="en-US" sz="2400" b="1" dirty="0">
                <a:latin typeface="Times New Roman" panose="02020603050405020304" pitchFamily="18" charset="0"/>
              </a:rPr>
              <a:t>. </a:t>
            </a:r>
            <a:endParaRPr lang="en-US" altLang="en-US"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BDF8F-4900-4F2B-885D-C99AF0D0123D}"/>
              </a:ext>
            </a:extLst>
          </p:cNvPr>
          <p:cNvSpPr>
            <a:spLocks noGrp="1"/>
          </p:cNvSpPr>
          <p:nvPr>
            <p:ph type="title"/>
          </p:nvPr>
        </p:nvSpPr>
        <p:spPr>
          <a:xfrm>
            <a:off x="1485900" y="591317"/>
            <a:ext cx="6172200" cy="702078"/>
          </a:xfrm>
        </p:spPr>
        <p:txBody>
          <a:bodyPr/>
          <a:lstStyle/>
          <a:p>
            <a:r>
              <a:rPr lang="en-IE" dirty="0"/>
              <a:t>Parents Committee</a:t>
            </a:r>
          </a:p>
        </p:txBody>
      </p:sp>
      <p:sp>
        <p:nvSpPr>
          <p:cNvPr id="3" name="Content Placeholder 2">
            <a:extLst>
              <a:ext uri="{FF2B5EF4-FFF2-40B4-BE49-F238E27FC236}">
                <a16:creationId xmlns:a16="http://schemas.microsoft.com/office/drawing/2014/main" id="{EC4D3B85-E5ED-433E-B2E9-EFE2C3829877}"/>
              </a:ext>
            </a:extLst>
          </p:cNvPr>
          <p:cNvSpPr>
            <a:spLocks noGrp="1"/>
          </p:cNvSpPr>
          <p:nvPr>
            <p:ph idx="1"/>
          </p:nvPr>
        </p:nvSpPr>
        <p:spPr>
          <a:xfrm>
            <a:off x="266700" y="1293395"/>
            <a:ext cx="8610600" cy="3683868"/>
          </a:xfrm>
        </p:spPr>
        <p:txBody>
          <a:bodyPr/>
          <a:lstStyle/>
          <a:p>
            <a:r>
              <a:rPr lang="en-IE" dirty="0"/>
              <a:t>Huge support to the school over the years</a:t>
            </a:r>
          </a:p>
          <a:p>
            <a:endParaRPr lang="en-IE" dirty="0"/>
          </a:p>
          <a:p>
            <a:r>
              <a:rPr lang="en-IE" dirty="0"/>
              <a:t>Encourage parents to join the committee</a:t>
            </a:r>
          </a:p>
          <a:p>
            <a:endParaRPr lang="en-IE" dirty="0"/>
          </a:p>
          <a:p>
            <a:r>
              <a:rPr lang="en-IE" dirty="0"/>
              <a:t>Voice of parents in the school</a:t>
            </a:r>
          </a:p>
          <a:p>
            <a:endParaRPr lang="en-IE" dirty="0"/>
          </a:p>
          <a:p>
            <a:r>
              <a:rPr lang="en-IE" dirty="0"/>
              <a:t>Parents Association AGM on Monday October 3</a:t>
            </a:r>
            <a:r>
              <a:rPr lang="en-IE" baseline="30000" dirty="0"/>
              <a:t>rd</a:t>
            </a:r>
            <a:r>
              <a:rPr lang="en-IE" dirty="0"/>
              <a:t> at 7.30pm. Talk from Stella O’Malley Psychotherapist on How to Support your Child through the Teenage Years</a:t>
            </a:r>
          </a:p>
          <a:p>
            <a:endParaRPr lang="en-IE" dirty="0"/>
          </a:p>
          <a:p>
            <a:r>
              <a:rPr lang="en-IE" dirty="0"/>
              <a:t>€50 Parents Association Family Levy</a:t>
            </a:r>
          </a:p>
        </p:txBody>
      </p:sp>
    </p:spTree>
    <p:extLst>
      <p:ext uri="{BB962C8B-B14F-4D97-AF65-F5344CB8AC3E}">
        <p14:creationId xmlns:p14="http://schemas.microsoft.com/office/powerpoint/2010/main" val="5764362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Content Placeholder 2"/>
          <p:cNvSpPr>
            <a:spLocks noGrp="1"/>
          </p:cNvSpPr>
          <p:nvPr>
            <p:ph idx="1"/>
          </p:nvPr>
        </p:nvSpPr>
        <p:spPr/>
        <p:txBody>
          <a:bodyPr/>
          <a:lstStyle/>
          <a:p>
            <a:r>
              <a:rPr lang="en-IE" dirty="0"/>
              <a:t>Slides available on school website in next few days.</a:t>
            </a:r>
          </a:p>
          <a:p>
            <a:endParaRPr lang="en-IE" dirty="0"/>
          </a:p>
          <a:p>
            <a:r>
              <a:rPr lang="en-IE" dirty="0"/>
              <a:t>School Website, School App and Social Media will keep you up to date on Borrisokane Community College activities.</a:t>
            </a:r>
          </a:p>
          <a:p>
            <a:endParaRPr lang="en-IE" dirty="0"/>
          </a:p>
          <a:p>
            <a:endParaRPr lang="en-IE" dirty="0"/>
          </a:p>
          <a:p>
            <a:r>
              <a:rPr lang="en-IE" dirty="0"/>
              <a:t>Questions?</a:t>
            </a:r>
          </a:p>
        </p:txBody>
      </p:sp>
    </p:spTree>
    <p:extLst>
      <p:ext uri="{BB962C8B-B14F-4D97-AF65-F5344CB8AC3E}">
        <p14:creationId xmlns:p14="http://schemas.microsoft.com/office/powerpoint/2010/main" val="2380140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533400" y="228600"/>
            <a:ext cx="8229600" cy="1143000"/>
          </a:xfrm>
        </p:spPr>
        <p:txBody>
          <a:bodyPr/>
          <a:lstStyle/>
          <a:p>
            <a:pPr algn="ctr" eaLnBrk="1" hangingPunct="1"/>
            <a:r>
              <a:rPr lang="en-US" altLang="en-US" dirty="0"/>
              <a:t>School Journal</a:t>
            </a:r>
          </a:p>
        </p:txBody>
      </p:sp>
      <p:sp>
        <p:nvSpPr>
          <p:cNvPr id="19459" name="Rectangle 3"/>
          <p:cNvSpPr>
            <a:spLocks noGrp="1" noRot="1" noChangeArrowheads="1"/>
          </p:cNvSpPr>
          <p:nvPr>
            <p:ph idx="1"/>
          </p:nvPr>
        </p:nvSpPr>
        <p:spPr>
          <a:xfrm>
            <a:off x="381000" y="1371600"/>
            <a:ext cx="8382000" cy="5029200"/>
          </a:xfrm>
        </p:spPr>
        <p:txBody>
          <a:bodyPr/>
          <a:lstStyle/>
          <a:p>
            <a:pPr eaLnBrk="1" hangingPunct="1">
              <a:lnSpc>
                <a:spcPct val="90000"/>
              </a:lnSpc>
            </a:pPr>
            <a:r>
              <a:rPr lang="en-US" altLang="en-US" dirty="0"/>
              <a:t>Allows vital </a:t>
            </a:r>
            <a:r>
              <a:rPr lang="en-US" altLang="en-US" b="1" dirty="0"/>
              <a:t>communication</a:t>
            </a:r>
            <a:r>
              <a:rPr lang="en-US" altLang="en-US" dirty="0"/>
              <a:t> between teachers and parents. Parents see what students need to engage with at home and can provide support. </a:t>
            </a:r>
          </a:p>
          <a:p>
            <a:pPr eaLnBrk="1" hangingPunct="1">
              <a:lnSpc>
                <a:spcPct val="90000"/>
              </a:lnSpc>
            </a:pPr>
            <a:r>
              <a:rPr lang="en-US" altLang="en-US" dirty="0"/>
              <a:t>Helps students to write down important </a:t>
            </a:r>
            <a:r>
              <a:rPr lang="en-US" altLang="en-US" b="1" dirty="0"/>
              <a:t>reminders</a:t>
            </a:r>
            <a:r>
              <a:rPr lang="en-US" altLang="en-US" dirty="0"/>
              <a:t>. </a:t>
            </a:r>
          </a:p>
          <a:p>
            <a:pPr eaLnBrk="1" hangingPunct="1">
              <a:lnSpc>
                <a:spcPct val="90000"/>
              </a:lnSpc>
            </a:pPr>
            <a:r>
              <a:rPr lang="en-US" altLang="en-US" dirty="0"/>
              <a:t>Provides detailed information in relation to the Code of behavior and important school policies such as, </a:t>
            </a:r>
            <a:r>
              <a:rPr lang="en-US" altLang="en-US" b="1" i="1" dirty="0"/>
              <a:t>Anti Bullying Policy</a:t>
            </a:r>
            <a:r>
              <a:rPr lang="en-US" altLang="en-US" dirty="0"/>
              <a:t>, </a:t>
            </a:r>
            <a:r>
              <a:rPr lang="en-US" altLang="en-US" b="1" i="1" dirty="0"/>
              <a:t>Acceptable use policy,</a:t>
            </a:r>
            <a:r>
              <a:rPr lang="en-US" altLang="en-US" dirty="0"/>
              <a:t> </a:t>
            </a:r>
            <a:r>
              <a:rPr lang="en-US" altLang="en-US" b="1" i="1" dirty="0"/>
              <a:t>Student Rights and Responsibilities</a:t>
            </a:r>
            <a:r>
              <a:rPr lang="en-US" altLang="en-US" dirty="0"/>
              <a:t>. Etc. </a:t>
            </a:r>
          </a:p>
          <a:p>
            <a:pPr eaLnBrk="1" hangingPunct="1">
              <a:lnSpc>
                <a:spcPct val="90000"/>
              </a:lnSpc>
            </a:pPr>
            <a:r>
              <a:rPr lang="en-US" altLang="en-US" dirty="0"/>
              <a:t>Parents should check the journal </a:t>
            </a:r>
            <a:r>
              <a:rPr lang="en-US" altLang="en-US" b="1" dirty="0"/>
              <a:t>daily.</a:t>
            </a:r>
          </a:p>
          <a:p>
            <a:pPr eaLnBrk="1" hangingPunct="1">
              <a:lnSpc>
                <a:spcPct val="90000"/>
              </a:lnSpc>
            </a:pPr>
            <a:r>
              <a:rPr lang="en-US" altLang="en-US" dirty="0"/>
              <a:t>Sign each evening </a:t>
            </a:r>
            <a:r>
              <a:rPr lang="en-US" altLang="en-US" b="1" dirty="0"/>
              <a:t>preferable </a:t>
            </a:r>
            <a:r>
              <a:rPr lang="en-US" altLang="en-US" dirty="0"/>
              <a:t>/ at the end of each week </a:t>
            </a:r>
            <a:r>
              <a:rPr lang="en-US" altLang="en-US" b="1" dirty="0"/>
              <a:t>mandatory</a:t>
            </a:r>
            <a:r>
              <a:rPr lang="en-US" altLang="en-US" dirty="0"/>
              <a:t>. Regular checks take place.  </a:t>
            </a:r>
          </a:p>
          <a:p>
            <a:pPr eaLnBrk="1" hangingPunct="1">
              <a:lnSpc>
                <a:spcPct val="90000"/>
              </a:lnSpc>
            </a:pPr>
            <a:r>
              <a:rPr lang="en-US" altLang="en-US" dirty="0"/>
              <a:t>Centre Pages – </a:t>
            </a:r>
            <a:r>
              <a:rPr lang="en-US" altLang="en-US" b="1" dirty="0"/>
              <a:t>Study tips, Revision Points, Setting Targets </a:t>
            </a:r>
            <a:r>
              <a:rPr lang="en-US" altLang="en-US" dirty="0"/>
              <a:t>and </a:t>
            </a:r>
            <a:r>
              <a:rPr lang="en-US" altLang="en-US" b="1" dirty="0"/>
              <a:t>Goals.</a:t>
            </a:r>
          </a:p>
          <a:p>
            <a:pPr eaLnBrk="1" hangingPunct="1">
              <a:lnSpc>
                <a:spcPct val="90000"/>
              </a:lnSpc>
              <a:buFont typeface="Wingdings 2" charset="0"/>
              <a:buNone/>
            </a:pPr>
            <a:endParaRPr lang="en-US"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609600" y="609600"/>
            <a:ext cx="8229600" cy="742950"/>
          </a:xfrm>
        </p:spPr>
        <p:txBody>
          <a:bodyPr/>
          <a:lstStyle/>
          <a:p>
            <a:pPr algn="ctr" eaLnBrk="1" hangingPunct="1"/>
            <a:r>
              <a:rPr lang="en-US" altLang="en-US" dirty="0"/>
              <a:t>Attendance and Punctuality</a:t>
            </a:r>
          </a:p>
        </p:txBody>
      </p:sp>
      <p:sp>
        <p:nvSpPr>
          <p:cNvPr id="21507" name="Rectangle 3"/>
          <p:cNvSpPr>
            <a:spLocks noGrp="1" noRot="1" noChangeArrowheads="1"/>
          </p:cNvSpPr>
          <p:nvPr>
            <p:ph idx="1"/>
          </p:nvPr>
        </p:nvSpPr>
        <p:spPr>
          <a:xfrm>
            <a:off x="381000" y="1447800"/>
            <a:ext cx="8382000" cy="4876800"/>
          </a:xfrm>
        </p:spPr>
        <p:txBody>
          <a:bodyPr/>
          <a:lstStyle/>
          <a:p>
            <a:pPr eaLnBrk="1" hangingPunct="1"/>
            <a:r>
              <a:rPr lang="en-US" altLang="en-US" b="1" dirty="0"/>
              <a:t>Attendance </a:t>
            </a:r>
            <a:r>
              <a:rPr lang="en-US" altLang="en-US" dirty="0"/>
              <a:t>is key to success in school. Please </a:t>
            </a:r>
            <a:r>
              <a:rPr lang="en-US" altLang="en-US" b="1" dirty="0"/>
              <a:t>encourage</a:t>
            </a:r>
            <a:r>
              <a:rPr lang="en-US" altLang="en-US" dirty="0"/>
              <a:t> this with your children. </a:t>
            </a:r>
          </a:p>
          <a:p>
            <a:pPr eaLnBrk="1" hangingPunct="1"/>
            <a:r>
              <a:rPr lang="en-US" altLang="en-US" dirty="0"/>
              <a:t>When absent – find out what was covered in class and complete homework – Use </a:t>
            </a:r>
            <a:r>
              <a:rPr lang="en-US" altLang="en-US" b="1" dirty="0"/>
              <a:t>Teams</a:t>
            </a:r>
            <a:r>
              <a:rPr lang="en-US" altLang="en-US" dirty="0"/>
              <a:t>. </a:t>
            </a:r>
          </a:p>
          <a:p>
            <a:pPr eaLnBrk="1" hangingPunct="1"/>
            <a:r>
              <a:rPr lang="en-US" altLang="en-US" dirty="0"/>
              <a:t>A note explaining absence/late must be sent in to the school via the </a:t>
            </a:r>
            <a:r>
              <a:rPr lang="en-US" altLang="en-US" b="1" dirty="0"/>
              <a:t>school app </a:t>
            </a:r>
            <a:r>
              <a:rPr lang="en-US" altLang="en-US" dirty="0"/>
              <a:t>or </a:t>
            </a:r>
            <a:r>
              <a:rPr lang="en-US" altLang="en-US" b="1" dirty="0"/>
              <a:t>emailed to Year Head </a:t>
            </a:r>
            <a:r>
              <a:rPr lang="en-US" altLang="en-US" dirty="0"/>
              <a:t>– </a:t>
            </a:r>
            <a:r>
              <a:rPr lang="en-US" altLang="en-US" b="1" dirty="0">
                <a:hlinkClick r:id="rId2"/>
              </a:rPr>
              <a:t>mark.mcginn@borrisokanecc.ie</a:t>
            </a:r>
            <a:r>
              <a:rPr lang="en-US" altLang="en-US" b="1" dirty="0"/>
              <a:t> </a:t>
            </a:r>
          </a:p>
          <a:p>
            <a:pPr eaLnBrk="1" hangingPunct="1"/>
            <a:r>
              <a:rPr lang="en-US" altLang="en-US" dirty="0"/>
              <a:t>TUSLA – over 20 days absent.</a:t>
            </a:r>
          </a:p>
          <a:p>
            <a:pPr eaLnBrk="1" hangingPunct="1"/>
            <a:r>
              <a:rPr lang="en-US" altLang="en-US" dirty="0"/>
              <a:t>Medical certificate or reason given where possible</a:t>
            </a:r>
          </a:p>
          <a:p>
            <a:pPr eaLnBrk="1" hangingPunct="1"/>
            <a:r>
              <a:rPr lang="en-US" altLang="en-US" dirty="0"/>
              <a:t>Records of each month in Journal.</a:t>
            </a:r>
          </a:p>
          <a:p>
            <a:pPr eaLnBrk="1" hangingPunct="1">
              <a:buFont typeface="Wingdings 2" charset="0"/>
              <a:buNone/>
            </a:pPr>
            <a:r>
              <a:rPr lang="en-IE" altLang="en-US" dirty="0"/>
              <a:t> </a:t>
            </a:r>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609600" y="609600"/>
            <a:ext cx="8229600" cy="742950"/>
          </a:xfrm>
        </p:spPr>
        <p:txBody>
          <a:bodyPr/>
          <a:lstStyle/>
          <a:p>
            <a:pPr algn="ctr" eaLnBrk="1" hangingPunct="1"/>
            <a:r>
              <a:rPr lang="en-US" altLang="en-US" dirty="0"/>
              <a:t>Attendance and Punctuality</a:t>
            </a:r>
          </a:p>
        </p:txBody>
      </p:sp>
      <p:sp>
        <p:nvSpPr>
          <p:cNvPr id="21507" name="Rectangle 3"/>
          <p:cNvSpPr>
            <a:spLocks noGrp="1" noRot="1" noChangeArrowheads="1"/>
          </p:cNvSpPr>
          <p:nvPr>
            <p:ph idx="1"/>
          </p:nvPr>
        </p:nvSpPr>
        <p:spPr>
          <a:xfrm>
            <a:off x="381000" y="1447800"/>
            <a:ext cx="8382000" cy="4876800"/>
          </a:xfrm>
        </p:spPr>
        <p:txBody>
          <a:bodyPr/>
          <a:lstStyle/>
          <a:p>
            <a:pPr eaLnBrk="1" hangingPunct="1">
              <a:buFont typeface="Wingdings 2" charset="0"/>
              <a:buNone/>
            </a:pPr>
            <a:r>
              <a:rPr lang="en-IE" altLang="en-US" dirty="0">
                <a:solidFill>
                  <a:schemeClr val="tx2"/>
                </a:solidFill>
              </a:rPr>
              <a:t>Arriving Late or Leaving Early</a:t>
            </a:r>
          </a:p>
          <a:p>
            <a:pPr eaLnBrk="1" hangingPunct="1"/>
            <a:r>
              <a:rPr lang="en-IE" altLang="en-US" dirty="0"/>
              <a:t>If a student arrives late or is signing out early, a </a:t>
            </a:r>
            <a:r>
              <a:rPr lang="en-IE" altLang="en-US" b="1" dirty="0"/>
              <a:t>reason </a:t>
            </a:r>
            <a:r>
              <a:rPr lang="en-IE" altLang="en-US" dirty="0"/>
              <a:t>must be </a:t>
            </a:r>
            <a:r>
              <a:rPr lang="en-IE" altLang="en-US" b="1" dirty="0"/>
              <a:t>submitted via the school app</a:t>
            </a:r>
            <a:r>
              <a:rPr lang="en-IE" altLang="en-US" dirty="0"/>
              <a:t>. This will inform the Year Head and Secretary, who can update the records system. </a:t>
            </a:r>
          </a:p>
          <a:p>
            <a:pPr marL="0" indent="0" eaLnBrk="1" hangingPunct="1">
              <a:buNone/>
            </a:pPr>
            <a:r>
              <a:rPr lang="en-IE" altLang="en-US" dirty="0">
                <a:solidFill>
                  <a:schemeClr val="tx2"/>
                </a:solidFill>
              </a:rPr>
              <a:t>The School App (Mentioned again later)</a:t>
            </a:r>
            <a:endParaRPr lang="en-IE" altLang="en-US" dirty="0"/>
          </a:p>
          <a:p>
            <a:pPr eaLnBrk="1" hangingPunct="1"/>
            <a:r>
              <a:rPr lang="en-IE" altLang="en-US" dirty="0"/>
              <a:t>All students have received detailed information via email on how to set up the school app. </a:t>
            </a:r>
          </a:p>
          <a:p>
            <a:pPr eaLnBrk="1" hangingPunct="1"/>
            <a:r>
              <a:rPr lang="en-IE" altLang="en-US" b="1" dirty="0"/>
              <a:t>Absent/ late/ sign out notes </a:t>
            </a:r>
            <a:r>
              <a:rPr lang="en-IE" altLang="en-US" dirty="0"/>
              <a:t>sent are received by the Secretary who filters them the Year head. </a:t>
            </a:r>
          </a:p>
          <a:p>
            <a:pPr eaLnBrk="1" hangingPunct="1"/>
            <a:r>
              <a:rPr lang="en-IE" altLang="en-US" dirty="0"/>
              <a:t>The Year Head makes amendments to the attendance records on ePortal. </a:t>
            </a:r>
            <a:endParaRPr lang="en-US" altLang="en-US" dirty="0"/>
          </a:p>
        </p:txBody>
      </p:sp>
    </p:spTree>
    <p:extLst>
      <p:ext uri="{BB962C8B-B14F-4D97-AF65-F5344CB8AC3E}">
        <p14:creationId xmlns:p14="http://schemas.microsoft.com/office/powerpoint/2010/main" val="2569291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CBA – </a:t>
            </a:r>
            <a:r>
              <a:rPr lang="en-IE" sz="4000" dirty="0"/>
              <a:t>Classroom based Assessment</a:t>
            </a:r>
            <a:endParaRPr lang="en-US" sz="4000" dirty="0"/>
          </a:p>
        </p:txBody>
      </p:sp>
      <p:sp>
        <p:nvSpPr>
          <p:cNvPr id="3" name="Content Placeholder 2"/>
          <p:cNvSpPr>
            <a:spLocks noGrp="1"/>
          </p:cNvSpPr>
          <p:nvPr>
            <p:ph idx="1"/>
          </p:nvPr>
        </p:nvSpPr>
        <p:spPr/>
        <p:txBody>
          <a:bodyPr/>
          <a:lstStyle/>
          <a:p>
            <a:r>
              <a:rPr lang="en-IE" dirty="0"/>
              <a:t>Valuable information on p6a of the school journal. </a:t>
            </a:r>
          </a:p>
          <a:p>
            <a:r>
              <a:rPr lang="en-IE" dirty="0"/>
              <a:t>Duration and completion dates to be entered into the journal in conjunction with the relevant class teacher. </a:t>
            </a:r>
            <a:endParaRPr lang="en-US" dirty="0"/>
          </a:p>
        </p:txBody>
      </p:sp>
      <p:pic>
        <p:nvPicPr>
          <p:cNvPr id="2050" name="Picture 2" descr="JUNIOR CYCLE | Scoil Mhui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927" y="3352800"/>
            <a:ext cx="6868571" cy="305911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Junior Cycle and Marki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086600" y="3394139"/>
            <a:ext cx="1778072" cy="2943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2835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screenshot of a social media post&#10;&#10;Description generated with very high confidence">
            <a:extLst>
              <a:ext uri="{FF2B5EF4-FFF2-40B4-BE49-F238E27FC236}">
                <a16:creationId xmlns:a16="http://schemas.microsoft.com/office/drawing/2014/main" id="{5B67E203-3EB9-4924-A30F-67AFCB1D836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88778" y="2112683"/>
            <a:ext cx="4407533" cy="4796405"/>
          </a:xfrm>
        </p:spPr>
      </p:pic>
      <p:sp>
        <p:nvSpPr>
          <p:cNvPr id="6" name="TextBox 5">
            <a:extLst>
              <a:ext uri="{FF2B5EF4-FFF2-40B4-BE49-F238E27FC236}">
                <a16:creationId xmlns:a16="http://schemas.microsoft.com/office/drawing/2014/main" id="{C8C43F5E-A6E1-4F66-95A3-1B72ED406569}"/>
              </a:ext>
            </a:extLst>
          </p:cNvPr>
          <p:cNvSpPr txBox="1"/>
          <p:nvPr/>
        </p:nvSpPr>
        <p:spPr>
          <a:xfrm>
            <a:off x="232914" y="2201918"/>
            <a:ext cx="4050873" cy="992579"/>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1500" dirty="0">
                <a:latin typeface="Comic Sans MS"/>
              </a:rPr>
              <a:t>This is an example of a JCPA – it is what you will receive after you have completed your Junior Cycle exams. It includes three key areas. </a:t>
            </a:r>
            <a:endParaRPr lang="en-US" sz="1500" dirty="0">
              <a:latin typeface="Comic Sans MS"/>
              <a:cs typeface="Calibri"/>
            </a:endParaRPr>
          </a:p>
        </p:txBody>
      </p:sp>
      <p:sp>
        <p:nvSpPr>
          <p:cNvPr id="7" name="TextBox 6">
            <a:extLst>
              <a:ext uri="{FF2B5EF4-FFF2-40B4-BE49-F238E27FC236}">
                <a16:creationId xmlns:a16="http://schemas.microsoft.com/office/drawing/2014/main" id="{6096ADA8-DE54-4932-B2B0-39DB7611C6D8}"/>
              </a:ext>
            </a:extLst>
          </p:cNvPr>
          <p:cNvSpPr txBox="1"/>
          <p:nvPr/>
        </p:nvSpPr>
        <p:spPr>
          <a:xfrm>
            <a:off x="417696" y="3194497"/>
            <a:ext cx="2380890" cy="623248"/>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b="1" dirty="0">
                <a:latin typeface="Comic Sans MS"/>
                <a:cs typeface="Calibri"/>
              </a:rPr>
              <a:t>1. Results of your JC Exams</a:t>
            </a:r>
            <a:r>
              <a:rPr lang="en-US" b="1" dirty="0">
                <a:solidFill>
                  <a:srgbClr val="FF0000"/>
                </a:solidFill>
                <a:latin typeface="Comic Sans MS"/>
                <a:cs typeface="Calibri"/>
              </a:rPr>
              <a:t>   </a:t>
            </a:r>
          </a:p>
        </p:txBody>
      </p:sp>
      <p:sp>
        <p:nvSpPr>
          <p:cNvPr id="9" name="Arrow: Right 8">
            <a:extLst>
              <a:ext uri="{FF2B5EF4-FFF2-40B4-BE49-F238E27FC236}">
                <a16:creationId xmlns:a16="http://schemas.microsoft.com/office/drawing/2014/main" id="{78523E63-A801-4133-9F95-E7440E0F3146}"/>
              </a:ext>
            </a:extLst>
          </p:cNvPr>
          <p:cNvSpPr/>
          <p:nvPr/>
        </p:nvSpPr>
        <p:spPr>
          <a:xfrm>
            <a:off x="3990144" y="4355939"/>
            <a:ext cx="2709223" cy="345057"/>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F1EF4003-0BA8-4409-A4C1-B0A285368D9D}"/>
              </a:ext>
            </a:extLst>
          </p:cNvPr>
          <p:cNvSpPr txBox="1"/>
          <p:nvPr/>
        </p:nvSpPr>
        <p:spPr>
          <a:xfrm>
            <a:off x="417696" y="4343895"/>
            <a:ext cx="3782681" cy="623248"/>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b="1" dirty="0">
                <a:latin typeface="Comic Sans MS"/>
              </a:rPr>
              <a:t>2. Results of your Classroom Based Assessments </a:t>
            </a:r>
          </a:p>
        </p:txBody>
      </p:sp>
      <p:sp>
        <p:nvSpPr>
          <p:cNvPr id="11" name="Arrow: Right 10">
            <a:extLst>
              <a:ext uri="{FF2B5EF4-FFF2-40B4-BE49-F238E27FC236}">
                <a16:creationId xmlns:a16="http://schemas.microsoft.com/office/drawing/2014/main" id="{F15B60F6-DACA-458D-BACF-5D7B3B48A5C7}"/>
              </a:ext>
            </a:extLst>
          </p:cNvPr>
          <p:cNvSpPr/>
          <p:nvPr/>
        </p:nvSpPr>
        <p:spPr>
          <a:xfrm>
            <a:off x="2765989" y="3208582"/>
            <a:ext cx="1617452" cy="377405"/>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CB25F19-888D-4649-BE79-CFFEA61017D9}"/>
              </a:ext>
            </a:extLst>
          </p:cNvPr>
          <p:cNvSpPr txBox="1"/>
          <p:nvPr/>
        </p:nvSpPr>
        <p:spPr>
          <a:xfrm>
            <a:off x="417696" y="5762096"/>
            <a:ext cx="3502325" cy="346249"/>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b="1" dirty="0">
                <a:latin typeface="Comic Sans MS"/>
                <a:cs typeface="Calibri"/>
              </a:rPr>
              <a:t>3. Other Areas of Learning </a:t>
            </a:r>
          </a:p>
        </p:txBody>
      </p:sp>
      <p:sp>
        <p:nvSpPr>
          <p:cNvPr id="13" name="Arrow: Right 12">
            <a:extLst>
              <a:ext uri="{FF2B5EF4-FFF2-40B4-BE49-F238E27FC236}">
                <a16:creationId xmlns:a16="http://schemas.microsoft.com/office/drawing/2014/main" id="{1EEE1672-3F57-4556-A37B-FBE30AE5ED9F}"/>
              </a:ext>
            </a:extLst>
          </p:cNvPr>
          <p:cNvSpPr/>
          <p:nvPr/>
        </p:nvSpPr>
        <p:spPr>
          <a:xfrm>
            <a:off x="3828425" y="5778866"/>
            <a:ext cx="2496175" cy="312708"/>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p:nvPr>
        </p:nvSpPr>
        <p:spPr/>
        <p:txBody>
          <a:bodyPr/>
          <a:lstStyle/>
          <a:p>
            <a:r>
              <a:rPr lang="en-IE" dirty="0"/>
              <a:t>JCPA-</a:t>
            </a:r>
            <a:r>
              <a:rPr lang="en-IE" sz="3600" dirty="0"/>
              <a:t>Junior Cycle Profile of Achievement</a:t>
            </a:r>
            <a:endParaRPr lang="en-US" sz="3600" dirty="0"/>
          </a:p>
        </p:txBody>
      </p:sp>
    </p:spTree>
    <p:extLst>
      <p:ext uri="{BB962C8B-B14F-4D97-AF65-F5344CB8AC3E}">
        <p14:creationId xmlns:p14="http://schemas.microsoft.com/office/powerpoint/2010/main" val="40017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p:bldP spid="11" grpId="0" animBg="1"/>
      <p:bldP spid="12" grpId="0"/>
      <p:bldP spid="1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elf_Registration_Enabled xmlns="a471dfe3-17ba-43e0-8fb9-571d7139a4ff" xsi:nil="true"/>
    <Templates xmlns="a471dfe3-17ba-43e0-8fb9-571d7139a4ff" xsi:nil="true"/>
    <Teams_Channel_Section_Location xmlns="a471dfe3-17ba-43e0-8fb9-571d7139a4ff" xsi:nil="true"/>
    <Math_Settings xmlns="a471dfe3-17ba-43e0-8fb9-571d7139a4ff" xsi:nil="true"/>
    <Invited_Students xmlns="a471dfe3-17ba-43e0-8fb9-571d7139a4ff" xsi:nil="true"/>
    <FolderType xmlns="a471dfe3-17ba-43e0-8fb9-571d7139a4ff" xsi:nil="true"/>
    <Teachers xmlns="a471dfe3-17ba-43e0-8fb9-571d7139a4ff">
      <UserInfo>
        <DisplayName/>
        <AccountId xsi:nil="true"/>
        <AccountType/>
      </UserInfo>
    </Teachers>
    <Students xmlns="a471dfe3-17ba-43e0-8fb9-571d7139a4ff">
      <UserInfo>
        <DisplayName/>
        <AccountId xsi:nil="true"/>
        <AccountType/>
      </UserInfo>
    </Students>
    <Student_Groups xmlns="a471dfe3-17ba-43e0-8fb9-571d7139a4ff">
      <UserInfo>
        <DisplayName/>
        <AccountId xsi:nil="true"/>
        <AccountType/>
      </UserInfo>
    </Student_Groups>
    <LMS_Mappings xmlns="a471dfe3-17ba-43e0-8fb9-571d7139a4ff" xsi:nil="true"/>
    <Owner xmlns="a471dfe3-17ba-43e0-8fb9-571d7139a4ff">
      <UserInfo>
        <DisplayName/>
        <AccountId xsi:nil="true"/>
        <AccountType/>
      </UserInfo>
    </Owner>
    <CultureName xmlns="a471dfe3-17ba-43e0-8fb9-571d7139a4ff" xsi:nil="true"/>
    <DefaultSectionNames xmlns="a471dfe3-17ba-43e0-8fb9-571d7139a4ff" xsi:nil="true"/>
    <Is_Collaboration_Space_Locked xmlns="a471dfe3-17ba-43e0-8fb9-571d7139a4ff" xsi:nil="true"/>
    <IsNotebookLocked xmlns="a471dfe3-17ba-43e0-8fb9-571d7139a4ff" xsi:nil="true"/>
    <NotebookType xmlns="a471dfe3-17ba-43e0-8fb9-571d7139a4ff" xsi:nil="true"/>
    <Distribution_Groups xmlns="a471dfe3-17ba-43e0-8fb9-571d7139a4ff" xsi:nil="true"/>
    <Has_Teacher_Only_SectionGroup xmlns="a471dfe3-17ba-43e0-8fb9-571d7139a4ff" xsi:nil="true"/>
    <AppVersion xmlns="a471dfe3-17ba-43e0-8fb9-571d7139a4ff" xsi:nil="true"/>
    <Invited_Teachers xmlns="a471dfe3-17ba-43e0-8fb9-571d7139a4ff" xsi:nil="true"/>
    <TeamsChannelId xmlns="a471dfe3-17ba-43e0-8fb9-571d7139a4f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31E3915DA5E2749B687BE8E8268F576" ma:contentTypeVersion="35" ma:contentTypeDescription="Create a new document." ma:contentTypeScope="" ma:versionID="cd7db1d2c319ec386f7e2fd4fdeae842">
  <xsd:schema xmlns:xsd="http://www.w3.org/2001/XMLSchema" xmlns:xs="http://www.w3.org/2001/XMLSchema" xmlns:p="http://schemas.microsoft.com/office/2006/metadata/properties" xmlns:ns3="ee84122f-13d0-48d7-97dd-569fcd04e34b" xmlns:ns4="a471dfe3-17ba-43e0-8fb9-571d7139a4ff" targetNamespace="http://schemas.microsoft.com/office/2006/metadata/properties" ma:root="true" ma:fieldsID="6ded488f9732cc304d4f4fbb129e152d" ns3:_="" ns4:_="">
    <xsd:import namespace="ee84122f-13d0-48d7-97dd-569fcd04e34b"/>
    <xsd:import namespace="a471dfe3-17ba-43e0-8fb9-571d7139a4ff"/>
    <xsd:element name="properties">
      <xsd:complexType>
        <xsd:sequence>
          <xsd:element name="documentManagement">
            <xsd:complexType>
              <xsd:all>
                <xsd:element ref="ns3:SharedWithUsers" minOccurs="0"/>
                <xsd:element ref="ns4:NotebookType" minOccurs="0"/>
                <xsd:element ref="ns4:FolderType" minOccurs="0"/>
                <xsd:element ref="ns4:Owner" minOccurs="0"/>
                <xsd:element ref="ns4:Teachers" minOccurs="0"/>
                <xsd:element ref="ns4:Students" minOccurs="0"/>
                <xsd:element ref="ns4:DefaultSectionNames" minOccurs="0"/>
                <xsd:element ref="ns4:AppVersion" minOccurs="0"/>
                <xsd:element ref="ns3:SharedWithDetails" minOccurs="0"/>
                <xsd:element ref="ns3:SharingHintHash" minOccurs="0"/>
                <xsd:element ref="ns4:Student_Groups" minOccurs="0"/>
                <xsd:element ref="ns4:CultureName"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Templates" minOccurs="0"/>
                <xsd:element ref="ns4:MediaServiceMetadata" minOccurs="0"/>
                <xsd:element ref="ns4:MediaServiceFastMetadata" minOccurs="0"/>
                <xsd:element ref="ns4:MediaServiceDateTaken" minOccurs="0"/>
                <xsd:element ref="ns4:MediaServiceAutoTags" minOccurs="0"/>
                <xsd:element ref="ns4:MediaServiceLocation" minOccurs="0"/>
                <xsd:element ref="ns4:TeamsChannelId" minOccurs="0"/>
                <xsd:element ref="ns4:IsNotebookLocked" minOccurs="0"/>
                <xsd:element ref="ns4:MediaServiceOCR" minOccurs="0"/>
                <xsd:element ref="ns4:Math_Settings" minOccurs="0"/>
                <xsd:element ref="ns4:Distribution_Groups" minOccurs="0"/>
                <xsd:element ref="ns4:LMS_Mappings" minOccurs="0"/>
                <xsd:element ref="ns4:MediaServiceAutoKeyPoints" minOccurs="0"/>
                <xsd:element ref="ns4:MediaServiceKeyPoints" minOccurs="0"/>
                <xsd:element ref="ns4:MediaServiceGenerationTime" minOccurs="0"/>
                <xsd:element ref="ns4:MediaServiceEventHashCode" minOccurs="0"/>
                <xsd:element ref="ns4:Teams_Channel_Section_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84122f-13d0-48d7-97dd-569fcd04e34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description="" ma:internalName="SharedWithDetails" ma:readOnly="true">
      <xsd:simpleType>
        <xsd:restriction base="dms:Note">
          <xsd:maxLength value="255"/>
        </xsd:restriction>
      </xsd:simpleType>
    </xsd:element>
    <xsd:element name="SharingHintHash" ma:index="17"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71dfe3-17ba-43e0-8fb9-571d7139a4ff" elementFormDefault="qualified">
    <xsd:import namespace="http://schemas.microsoft.com/office/2006/documentManagement/types"/>
    <xsd:import namespace="http://schemas.microsoft.com/office/infopath/2007/PartnerControls"/>
    <xsd:element name="NotebookType" ma:index="9" nillable="true" ma:displayName="Notebook Type" ma:internalName="NotebookType">
      <xsd:simpleType>
        <xsd:restriction base="dms:Text"/>
      </xsd:simpleType>
    </xsd:element>
    <xsd:element name="FolderType" ma:index="10" nillable="true" ma:displayName="Folder Type" ma:internalName="FolderType">
      <xsd:simpleType>
        <xsd:restriction base="dms:Text"/>
      </xsd:simpleType>
    </xsd:element>
    <xsd:element name="Owner" ma:index="11"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eachers" ma:index="12"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3"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AppVersion" ma:index="15" nillable="true" ma:displayName="App Version" ma:internalName="AppVersion">
      <xsd:simpleType>
        <xsd:restriction base="dms:Text"/>
      </xsd:simpleType>
    </xsd:element>
    <xsd:element name="Student_Groups" ma:index="18"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ultureName" ma:index="19" nillable="true" ma:displayName="Culture Name" ma:internalName="CultureName">
      <xsd:simpleType>
        <xsd:restriction base="dms:Text"/>
      </xsd:simpleType>
    </xsd:element>
    <xsd:element name="Invited_Teachers" ma:index="20" nillable="true" ma:displayName="Invited Teachers" ma:internalName="Invited_Teachers">
      <xsd:simpleType>
        <xsd:restriction base="dms:Note">
          <xsd:maxLength value="255"/>
        </xsd:restriction>
      </xsd:simpleType>
    </xsd:element>
    <xsd:element name="Invited_Students" ma:index="21" nillable="true" ma:displayName="Invited Students" ma:internalName="Invited_Students">
      <xsd:simpleType>
        <xsd:restriction base="dms:Note">
          <xsd:maxLength value="255"/>
        </xsd:restriction>
      </xsd:simpleType>
    </xsd:element>
    <xsd:element name="Self_Registration_Enabled" ma:index="22" nillable="true" ma:displayName="Self Registration Enabled" ma:internalName="Self_Registration_Enabled">
      <xsd:simpleType>
        <xsd:restriction base="dms:Boolean"/>
      </xsd:simpleType>
    </xsd:element>
    <xsd:element name="Has_Teacher_Only_SectionGroup" ma:index="23" nillable="true" ma:displayName="Has Teacher Only SectionGroup" ma:internalName="Has_Teacher_Only_SectionGroup">
      <xsd:simpleType>
        <xsd:restriction base="dms:Boolean"/>
      </xsd:simpleType>
    </xsd:element>
    <xsd:element name="Is_Collaboration_Space_Locked" ma:index="24" nillable="true" ma:displayName="Is Collaboration Space Locked" ma:internalName="Is_Collaboration_Space_Locked">
      <xsd:simpleType>
        <xsd:restriction base="dms:Boolean"/>
      </xsd:simpleType>
    </xsd:element>
    <xsd:element name="Templates" ma:index="25" nillable="true" ma:displayName="Templates" ma:internalName="Templates">
      <xsd:simpleType>
        <xsd:restriction base="dms:Note">
          <xsd:maxLength value="255"/>
        </xsd:restriction>
      </xsd:simpleType>
    </xsd:element>
    <xsd:element name="MediaServiceMetadata" ma:index="26" nillable="true" ma:displayName="MediaServiceMetadata" ma:description="" ma:hidden="true" ma:internalName="MediaServiceMetadata" ma:readOnly="true">
      <xsd:simpleType>
        <xsd:restriction base="dms:Note"/>
      </xsd:simpleType>
    </xsd:element>
    <xsd:element name="MediaServiceFastMetadata" ma:index="27" nillable="true" ma:displayName="MediaServiceFastMetadata" ma:description="" ma:hidden="true" ma:internalName="MediaServiceFastMetadata" ma:readOnly="true">
      <xsd:simpleType>
        <xsd:restriction base="dms:Note"/>
      </xsd:simpleType>
    </xsd:element>
    <xsd:element name="MediaServiceDateTaken" ma:index="28" nillable="true" ma:displayName="MediaServiceDateTaken" ma:hidden="true" ma:internalName="MediaServiceDateTaken" ma:readOnly="true">
      <xsd:simpleType>
        <xsd:restriction base="dms:Text"/>
      </xsd:simpleType>
    </xsd:element>
    <xsd:element name="MediaServiceAutoTags" ma:index="29" nillable="true" ma:displayName="MediaServiceAutoTags" ma:internalName="MediaServiceAutoTags" ma:readOnly="true">
      <xsd:simpleType>
        <xsd:restriction base="dms:Text"/>
      </xsd:simpleType>
    </xsd:element>
    <xsd:element name="MediaServiceLocation" ma:index="30" nillable="true" ma:displayName="MediaServiceLocation" ma:internalName="MediaServiceLocation" ma:readOnly="true">
      <xsd:simpleType>
        <xsd:restriction base="dms:Text"/>
      </xsd:simpleType>
    </xsd:element>
    <xsd:element name="TeamsChannelId" ma:index="31" nillable="true" ma:displayName="Teams Channel Id" ma:internalName="TeamsChannelId">
      <xsd:simpleType>
        <xsd:restriction base="dms:Text"/>
      </xsd:simpleType>
    </xsd:element>
    <xsd:element name="IsNotebookLocked" ma:index="32" nillable="true" ma:displayName="Is Notebook Locked" ma:internalName="IsNotebookLocked">
      <xsd:simpleType>
        <xsd:restriction base="dms:Boolean"/>
      </xsd:simpleType>
    </xsd:element>
    <xsd:element name="MediaServiceOCR" ma:index="33" nillable="true" ma:displayName="Extracted Text" ma:internalName="MediaServiceOCR" ma:readOnly="true">
      <xsd:simpleType>
        <xsd:restriction base="dms:Note">
          <xsd:maxLength value="255"/>
        </xsd:restriction>
      </xsd:simpleType>
    </xsd:element>
    <xsd:element name="Math_Settings" ma:index="34" nillable="true" ma:displayName="Math Settings" ma:internalName="Math_Settings">
      <xsd:simpleType>
        <xsd:restriction base="dms:Text"/>
      </xsd:simpleType>
    </xsd:element>
    <xsd:element name="Distribution_Groups" ma:index="35" nillable="true" ma:displayName="Distribution Groups" ma:internalName="Distribution_Groups">
      <xsd:simpleType>
        <xsd:restriction base="dms:Note">
          <xsd:maxLength value="255"/>
        </xsd:restriction>
      </xsd:simpleType>
    </xsd:element>
    <xsd:element name="LMS_Mappings" ma:index="36" nillable="true" ma:displayName="LMS Mappings" ma:internalName="LMS_Mappings">
      <xsd:simpleType>
        <xsd:restriction base="dms:Note">
          <xsd:maxLength value="255"/>
        </xsd:restriction>
      </xsd:simpleType>
    </xsd:element>
    <xsd:element name="MediaServiceAutoKeyPoints" ma:index="37" nillable="true" ma:displayName="MediaServiceAutoKeyPoints" ma:hidden="true" ma:internalName="MediaServiceAutoKeyPoints" ma:readOnly="true">
      <xsd:simpleType>
        <xsd:restriction base="dms:Note"/>
      </xsd:simpleType>
    </xsd:element>
    <xsd:element name="MediaServiceKeyPoints" ma:index="38" nillable="true" ma:displayName="KeyPoints" ma:internalName="MediaServiceKeyPoints" ma:readOnly="true">
      <xsd:simpleType>
        <xsd:restriction base="dms:Note">
          <xsd:maxLength value="255"/>
        </xsd:restriction>
      </xsd:simpleType>
    </xsd:element>
    <xsd:element name="MediaServiceGenerationTime" ma:index="39" nillable="true" ma:displayName="MediaServiceGenerationTime" ma:hidden="true" ma:internalName="MediaServiceGenerationTime" ma:readOnly="true">
      <xsd:simpleType>
        <xsd:restriction base="dms:Text"/>
      </xsd:simpleType>
    </xsd:element>
    <xsd:element name="MediaServiceEventHashCode" ma:index="40" nillable="true" ma:displayName="MediaServiceEventHashCode" ma:hidden="true" ma:internalName="MediaServiceEventHashCode" ma:readOnly="true">
      <xsd:simpleType>
        <xsd:restriction base="dms:Text"/>
      </xsd:simpleType>
    </xsd:element>
    <xsd:element name="Teams_Channel_Section_Location" ma:index="41" nillable="true" ma:displayName="Teams Channel Section Location" ma:internalName="Teams_Channel_Section_Location">
      <xsd:simpleType>
        <xsd:restriction base="dms:Text"/>
      </xsd:simpleType>
    </xsd:element>
    <xsd:element name="MediaLengthInSeconds" ma:index="42"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D1C4E6-AB2C-4481-8B7B-F505660C184B}">
  <ds:schemaRefs>
    <ds:schemaRef ds:uri="http://schemas.microsoft.com/office/2006/metadata/properties"/>
    <ds:schemaRef ds:uri="a471dfe3-17ba-43e0-8fb9-571d7139a4ff"/>
    <ds:schemaRef ds:uri="http://purl.org/dc/terms/"/>
    <ds:schemaRef ds:uri="http://schemas.openxmlformats.org/package/2006/metadata/core-properties"/>
    <ds:schemaRef ds:uri="http://schemas.microsoft.com/office/2006/documentManagement/types"/>
    <ds:schemaRef ds:uri="ee84122f-13d0-48d7-97dd-569fcd04e34b"/>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C3C9466-8267-430C-9DCB-0B9FCEB06F3A}">
  <ds:schemaRefs>
    <ds:schemaRef ds:uri="http://schemas.microsoft.com/sharepoint/v3/contenttype/forms"/>
  </ds:schemaRefs>
</ds:datastoreItem>
</file>

<file path=customXml/itemProps3.xml><?xml version="1.0" encoding="utf-8"?>
<ds:datastoreItem xmlns:ds="http://schemas.openxmlformats.org/officeDocument/2006/customXml" ds:itemID="{DDACB81C-67BC-4748-9B65-F27DE85A36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84122f-13d0-48d7-97dd-569fcd04e34b"/>
    <ds:schemaRef ds:uri="a471dfe3-17ba-43e0-8fb9-571d7139a4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Flow</Template>
  <TotalTime>21209</TotalTime>
  <Words>2278</Words>
  <Application>Microsoft Office PowerPoint</Application>
  <PresentationFormat>On-screen Show (4:3)</PresentationFormat>
  <Paragraphs>300</Paragraphs>
  <Slides>41</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Calibri</vt:lpstr>
      <vt:lpstr>Calibri Light</vt:lpstr>
      <vt:lpstr>Comic Sans MS</vt:lpstr>
      <vt:lpstr>Constantia</vt:lpstr>
      <vt:lpstr>Times New Roman</vt:lpstr>
      <vt:lpstr>Wingdings 2</vt:lpstr>
      <vt:lpstr>Flow</vt:lpstr>
      <vt:lpstr>Parents Evening  Helping your child achieve their best</vt:lpstr>
      <vt:lpstr>15th September 2022</vt:lpstr>
      <vt:lpstr>Year Head: Mr. Mark McGinn</vt:lpstr>
      <vt:lpstr>Class Mentors</vt:lpstr>
      <vt:lpstr>School Journal</vt:lpstr>
      <vt:lpstr>Attendance and Punctuality</vt:lpstr>
      <vt:lpstr>Attendance and Punctuality</vt:lpstr>
      <vt:lpstr>CBA – Classroom based Assessment</vt:lpstr>
      <vt:lpstr>JCPA-Junior Cycle Profile of Achievement</vt:lpstr>
      <vt:lpstr>PowerPoint Presentation</vt:lpstr>
      <vt:lpstr>PowerPoint Presentation</vt:lpstr>
      <vt:lpstr>Parent Reminders</vt:lpstr>
      <vt:lpstr>Homework - Study</vt:lpstr>
      <vt:lpstr>After School Study</vt:lpstr>
      <vt:lpstr>Student Supports</vt:lpstr>
      <vt:lpstr>Uniform</vt:lpstr>
      <vt:lpstr>Uniform</vt:lpstr>
      <vt:lpstr>Code of Behaviour –Journal</vt:lpstr>
      <vt:lpstr>Charters</vt:lpstr>
      <vt:lpstr>Positive Discipline</vt:lpstr>
      <vt:lpstr>Implementing Code of Behaviour</vt:lpstr>
      <vt:lpstr>PowerPoint Presentation</vt:lpstr>
      <vt:lpstr>Code of Behaviour</vt:lpstr>
      <vt:lpstr>Anti – Bullying Policy</vt:lpstr>
      <vt:lpstr>Extra Curricular Activities</vt:lpstr>
      <vt:lpstr>3 key considerations</vt:lpstr>
      <vt:lpstr>Wriggle Connect Family </vt:lpstr>
      <vt:lpstr>Wriggle Connect Family </vt:lpstr>
      <vt:lpstr>PowerPoint Presentation</vt:lpstr>
      <vt:lpstr>Eportal</vt:lpstr>
      <vt:lpstr>Assessments</vt:lpstr>
      <vt:lpstr>Assessments</vt:lpstr>
      <vt:lpstr>EPortal</vt:lpstr>
      <vt:lpstr>EPortal – Reports</vt:lpstr>
      <vt:lpstr>School App</vt:lpstr>
      <vt:lpstr>Add a Student</vt:lpstr>
      <vt:lpstr>PowerPoint Presentation</vt:lpstr>
      <vt:lpstr>PowerPoint Presentation</vt:lpstr>
      <vt:lpstr>Parent Teacher Meetings</vt:lpstr>
      <vt:lpstr>Parents Committee</vt:lpstr>
      <vt:lpstr>PowerPoint Presentation</vt:lpstr>
    </vt:vector>
  </TitlesOfParts>
  <Company>Tipperary North VEC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Borrisokane Community  College</dc:title>
  <dc:creator>Teacher</dc:creator>
  <cp:lastModifiedBy>Matthew Carr</cp:lastModifiedBy>
  <cp:revision>187</cp:revision>
  <cp:lastPrinted>2016-09-08T18:17:50Z</cp:lastPrinted>
  <dcterms:created xsi:type="dcterms:W3CDTF">2005-10-15T21:56:15Z</dcterms:created>
  <dcterms:modified xsi:type="dcterms:W3CDTF">2022-09-16T22:03:12Z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0x010100D31E3915DA5E2749B687BE8E8268F576</vt:lpwstr>
  </property>
</Properties>
</file>